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376" r:id="rId7"/>
    <p:sldId id="319" r:id="rId8"/>
    <p:sldId id="264" r:id="rId9"/>
    <p:sldId id="377" r:id="rId10"/>
    <p:sldId id="320" r:id="rId11"/>
    <p:sldId id="335" r:id="rId12"/>
    <p:sldId id="378" r:id="rId13"/>
    <p:sldId id="338" r:id="rId14"/>
    <p:sldId id="324" r:id="rId15"/>
    <p:sldId id="283" r:id="rId1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DFF"/>
    <a:srgbClr val="0096FF"/>
    <a:srgbClr val="7A81FF"/>
    <a:srgbClr val="0AE9B7"/>
    <a:srgbClr val="08FAE3"/>
    <a:srgbClr val="73FDD6"/>
    <a:srgbClr val="0085E5"/>
    <a:srgbClr val="462107"/>
    <a:srgbClr val="713B0E"/>
    <a:srgbClr val="4E2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11"/>
    <p:restoredTop sz="94669"/>
  </p:normalViewPr>
  <p:slideViewPr>
    <p:cSldViewPr snapToGrid="0" snapToObjects="1" showGuides="1">
      <p:cViewPr>
        <p:scale>
          <a:sx n="100" d="100"/>
          <a:sy n="100" d="100"/>
        </p:scale>
        <p:origin x="157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866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93772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C29D0-6181-F69D-BF29-2B9253645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A369BF-EB2A-6BB4-73A4-BFA9DCE120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C44AF-A123-DBEF-5FE8-AC11B7C8CC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DF179D-70B0-7DBB-D2A8-7BBF115A29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89669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41755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C5FAF-1659-1054-FF22-5C156F5A5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DC3B2E-5613-F1E0-A4BD-F53BB2FD76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60F4848-59E5-FB2B-92C2-38E9B6A201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12D8CA-0897-3E7B-E57B-205B7CC51E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88690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987D7-DA84-5C04-98D1-1FFD5F8BE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252EB1-FEF6-D823-6E1B-EC4CEF9D2A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F963B7-6715-5A97-E84A-27456912C6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90D79-D6B5-13D7-ED3E-CDBE26112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6672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349CEA-1C76-7942-6FE8-3C8EC68BD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43C215-B416-CDF7-907D-09C9806266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DE597E6-3365-5F54-8B88-C31BC4A9E5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2C01CE-9101-431E-BA6E-D26E88B0BB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791037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14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bg1"/>
            </a:gs>
            <a:gs pos="86000">
              <a:schemeClr val="accent2">
                <a:lumMod val="60000"/>
                <a:lumOff val="4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chemeClr val="bg1">
                <a:lumMod val="50000"/>
              </a:schemeClr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62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F7ADD-9A5F-9473-B019-D426FDFEC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8E1C8193-33E1-1AA1-C1C6-B6DDCB125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7120"/>
            <a:ext cx="9143999" cy="15683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Warning for the Unrepentant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2DC0551D-12B6-7E39-6278-C101D217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18:11–17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Call to Repentance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11–12)</a:t>
            </a:r>
          </a:p>
        </p:txBody>
      </p:sp>
    </p:spTree>
    <p:extLst>
      <p:ext uri="{BB962C8B-B14F-4D97-AF65-F5344CB8AC3E}">
        <p14:creationId xmlns:p14="http://schemas.microsoft.com/office/powerpoint/2010/main" val="2067785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D5C9F-58A6-D589-F2F0-04D7B1F62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9F54E50F-3380-1F81-44E7-BCD5A49C4A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527120"/>
            <a:ext cx="9143999" cy="15683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Warning for the Unrepentant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13C20951-D3CD-E63D-18B0-2E68F1FD42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18:11–17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Certain Judgment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13–17)</a:t>
            </a:r>
          </a:p>
        </p:txBody>
      </p:sp>
    </p:spTree>
    <p:extLst>
      <p:ext uri="{BB962C8B-B14F-4D97-AF65-F5344CB8AC3E}">
        <p14:creationId xmlns:p14="http://schemas.microsoft.com/office/powerpoint/2010/main" val="1395193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FF04-CC8F-8427-484A-7D18CE6C8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29798-220C-079F-25A1-C798051E6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CACCB-A9E8-3BC3-5EFB-E73633EB6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13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did you learn about God’s sovereignty from Jeremiah 18?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Whose opinion matters the most to you? Why?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God’s ultimate objective when He determines to bring judgment?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the lesson of the potter relate to your life?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benefits of repentance?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has God molded your life for your good and His glory?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is the Potter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18:1–17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12" y="1833079"/>
            <a:ext cx="8772758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18:6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“O house of Israel, cannot I do with you as this potter? saith the LORD. Behold as the clay </a:t>
            </a:r>
            <a:r>
              <a:rPr lang="en-US" altLang="en-US" sz="3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potter’s hand, so </a:t>
            </a:r>
            <a:r>
              <a:rPr lang="en-US" altLang="en-US" sz="3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ye in mine hand, O house of Israel.”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God is sovereign over the affairs of men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rejoice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whatever role God calls us to fulfill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respond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God’s warnings with genuine repentance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157" y="445921"/>
            <a:ext cx="8824510" cy="14844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Illustration From the Potter’s House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55900"/>
            <a:ext cx="8042275" cy="3895271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18:1–4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Direction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1–2)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51A2A-D6D4-D1B9-D5EF-144627383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93583B0F-E53A-B247-FAE6-BB72169B8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157" y="445921"/>
            <a:ext cx="8824510" cy="148447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Illustration From the Potter’s House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BD2596F-A716-5819-C79F-75DE9C815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55900"/>
            <a:ext cx="8042275" cy="3895271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18:1–4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Potter’s Prerogative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3–4)</a:t>
            </a:r>
          </a:p>
        </p:txBody>
      </p:sp>
    </p:spTree>
    <p:extLst>
      <p:ext uri="{BB962C8B-B14F-4D97-AF65-F5344CB8AC3E}">
        <p14:creationId xmlns:p14="http://schemas.microsoft.com/office/powerpoint/2010/main" val="2890765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378820F4-7F16-34F2-59B1-99747429E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83578"/>
            <a:ext cx="9143999" cy="18405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Application for God’s People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9CDC6999-BE17-B3B3-811E-AE4DDE9F8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18:5–10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 Is the Potter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5–7)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D41AD6-4A39-D09A-5BFA-FE4140CEF3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41AB81F8-95C9-D9CE-80FF-01AF39141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483578"/>
            <a:ext cx="9143999" cy="18405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Application for God’s People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7035E296-DF30-D14C-90FA-883163FB6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Jeremiah 18:5–10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Conditions and Consequences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8–10)</a:t>
            </a:r>
          </a:p>
        </p:txBody>
      </p:sp>
    </p:spTree>
    <p:extLst>
      <p:ext uri="{BB962C8B-B14F-4D97-AF65-F5344CB8AC3E}">
        <p14:creationId xmlns:p14="http://schemas.microsoft.com/office/powerpoint/2010/main" val="11482887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3954</TotalTime>
  <Words>259</Words>
  <Application>Microsoft Macintosh PowerPoint</Application>
  <PresentationFormat>On-screen Show (4:3)</PresentationFormat>
  <Paragraphs>58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News Gothic MT</vt:lpstr>
      <vt:lpstr>Wingdings 2</vt:lpstr>
      <vt:lpstr>Breeze</vt:lpstr>
      <vt:lpstr>Welcome to Sunday School</vt:lpstr>
      <vt:lpstr>He is the Potter   Jeremiah 18:1–17</vt:lpstr>
      <vt:lpstr>KEY VERSE</vt:lpstr>
      <vt:lpstr>Lesson Objectives</vt:lpstr>
      <vt:lpstr>An Illustration From the Potter’s House</vt:lpstr>
      <vt:lpstr>An Illustration From the Potter’s House</vt:lpstr>
      <vt:lpstr>PowerPoint Presentation</vt:lpstr>
      <vt:lpstr>An Application for God’s People</vt:lpstr>
      <vt:lpstr>An Application for God’s People</vt:lpstr>
      <vt:lpstr>PowerPoint Presentation</vt:lpstr>
      <vt:lpstr>A Warning for the Unrepentant</vt:lpstr>
      <vt:lpstr>A Warning for the Unrepentant</vt:lpstr>
      <vt:lpstr>PowerPoint Presentation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39</cp:revision>
  <dcterms:created xsi:type="dcterms:W3CDTF">2015-06-04T12:54:52Z</dcterms:created>
  <dcterms:modified xsi:type="dcterms:W3CDTF">2026-06-25T16:07:57Z</dcterms:modified>
</cp:coreProperties>
</file>