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354" r:id="rId7"/>
    <p:sldId id="355" r:id="rId8"/>
    <p:sldId id="319" r:id="rId9"/>
    <p:sldId id="264" r:id="rId10"/>
    <p:sldId id="356" r:id="rId11"/>
    <p:sldId id="320" r:id="rId12"/>
    <p:sldId id="335" r:id="rId13"/>
    <p:sldId id="357" r:id="rId14"/>
    <p:sldId id="338" r:id="rId15"/>
    <p:sldId id="324" r:id="rId16"/>
    <p:sldId id="283" r:id="rId1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11"/>
    <p:restoredTop sz="94669"/>
  </p:normalViewPr>
  <p:slideViewPr>
    <p:cSldViewPr snapToGrid="0" snapToObjects="1" showGuides="1">
      <p:cViewPr varScale="1">
        <p:scale>
          <a:sx n="96" d="100"/>
          <a:sy n="96" d="100"/>
        </p:scale>
        <p:origin x="169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58F02-324C-50C4-1D95-D592B8F42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1DCA899-C3B3-3470-97DF-4921D35A2B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DDAD1BC-A694-136C-3431-9DA87A8CD9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8970BC-72A5-AE7C-EE2A-FC599451C6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60831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D3D09-C9E4-639A-AC4D-838AD7BF40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DD1CED-B1E4-2050-FA42-4DDF846A2E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39C24A-BBCF-EB41-4791-C0ED928380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0FA54-9EF0-DAC1-33CE-0846F36045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59309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15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  <a:endParaRPr noProof="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933EA-9120-77BD-54E8-6A02130AC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AA04405B-3836-8E85-E03E-B059F851E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14478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Coming Savior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65674161-04B3-A65F-AC94-B182A928A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9:2–7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Coming Deliverer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6–7)</a:t>
            </a:r>
          </a:p>
        </p:txBody>
      </p:sp>
    </p:spTree>
    <p:extLst>
      <p:ext uri="{BB962C8B-B14F-4D97-AF65-F5344CB8AC3E}">
        <p14:creationId xmlns:p14="http://schemas.microsoft.com/office/powerpoint/2010/main" val="217805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Metaphor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Messiah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11:1–2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Live Branch From a Dead Stump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F27BA-D033-25C1-68AE-77B6A05E1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17872F00-8367-854B-AF87-C26334731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Metaphor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Messiah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0F5EB03C-BDEE-16F0-900C-4DA29FF78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11:1–2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Fruit of the Supernatural Branch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2)</a:t>
            </a:r>
          </a:p>
        </p:txBody>
      </p:sp>
    </p:spTree>
    <p:extLst>
      <p:ext uri="{BB962C8B-B14F-4D97-AF65-F5344CB8AC3E}">
        <p14:creationId xmlns:p14="http://schemas.microsoft.com/office/powerpoint/2010/main" val="31977521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is it significant for the Messiah to be born of a virgin?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Hope do these passages present?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Christ Wonderful, Counselor, Mighty God, Everlasting Father, and Prince of Peace to you?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did you learn about God’s faithfulness from this study?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do you think people often want to avoid the Christ of Christmas?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celebrate Christ in your Christmas tradition?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prophesied messiah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7:10–16; 9:2–7; 11:1–2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7:14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“Therefore the Lord himself shall give you a sign; Behold a virgin shall conceive, and bear a son, and shall call his name Immanuel.”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grasp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prophetic picture of the Messiah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marvel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transformative power of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God for Jesus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Sign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and Now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7:10–16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Obstinate King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10–13)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78721-FC9D-CF02-F0B5-4D8FB5117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CAFD634A-EC75-0227-0F16-2E6D49DA0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Sign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and Now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C44199CE-8033-8478-0255-2549C8EA8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7:10–16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Primary but Future Fulfillment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14)</a:t>
            </a:r>
          </a:p>
        </p:txBody>
      </p:sp>
    </p:spTree>
    <p:extLst>
      <p:ext uri="{BB962C8B-B14F-4D97-AF65-F5344CB8AC3E}">
        <p14:creationId xmlns:p14="http://schemas.microsoft.com/office/powerpoint/2010/main" val="8509861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5D203-B47A-3CB9-55F9-21D4A1655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823D3CD1-2601-2C22-391C-4F8E961A1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763421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Sign for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and Now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4C9DCF79-AF95-7909-0FB4-59FD34E17D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7:10–16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Secondary but Immediate Fulfillment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15–16)</a:t>
            </a:r>
          </a:p>
        </p:txBody>
      </p:sp>
    </p:spTree>
    <p:extLst>
      <p:ext uri="{BB962C8B-B14F-4D97-AF65-F5344CB8AC3E}">
        <p14:creationId xmlns:p14="http://schemas.microsoft.com/office/powerpoint/2010/main" val="1273955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144783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Coming Savior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9:2–7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Coming Deliverance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2–5)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3910</TotalTime>
  <Words>276</Words>
  <Application>Microsoft Macintosh PowerPoint</Application>
  <PresentationFormat>On-screen Show (4:3)</PresentationFormat>
  <Paragraphs>60</Paragraphs>
  <Slides>16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News Gothic MT</vt:lpstr>
      <vt:lpstr>Wingdings 2</vt:lpstr>
      <vt:lpstr>Breeze</vt:lpstr>
      <vt:lpstr>Welcome to Sunday School</vt:lpstr>
      <vt:lpstr>The prophesied messiah   Isaiah 7:10–16; 9:2–7; 11:1–2</vt:lpstr>
      <vt:lpstr>KEY VERSE</vt:lpstr>
      <vt:lpstr>Lesson Objectives</vt:lpstr>
      <vt:lpstr>A Sign for Then and Now</vt:lpstr>
      <vt:lpstr>A Sign for Then and Now</vt:lpstr>
      <vt:lpstr>A Sign for Then and Now</vt:lpstr>
      <vt:lpstr>PowerPoint Presentation</vt:lpstr>
      <vt:lpstr>The Coming Savior</vt:lpstr>
      <vt:lpstr>The Coming Savior</vt:lpstr>
      <vt:lpstr>PowerPoint Presentation</vt:lpstr>
      <vt:lpstr>A Metaphor of the Messiah</vt:lpstr>
      <vt:lpstr>A Metaphor of the Messiah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33</cp:revision>
  <dcterms:created xsi:type="dcterms:W3CDTF">2015-06-04T12:54:52Z</dcterms:created>
  <dcterms:modified xsi:type="dcterms:W3CDTF">2026-06-25T15:23:55Z</dcterms:modified>
</cp:coreProperties>
</file>