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361" r:id="rId7"/>
    <p:sldId id="319" r:id="rId8"/>
    <p:sldId id="264" r:id="rId9"/>
    <p:sldId id="362" r:id="rId10"/>
    <p:sldId id="320" r:id="rId11"/>
    <p:sldId id="335" r:id="rId12"/>
    <p:sldId id="363" r:id="rId13"/>
    <p:sldId id="338" r:id="rId14"/>
    <p:sldId id="324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4672E9-54ED-3FA9-B9B9-F840259A2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C693DB-B076-26BB-4807-7F75AAA4DA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2792CE-0B58-63F8-1CF8-44B46E1AB9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3EBBAD-5022-D56E-64D7-49EBFBDD5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94736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5D280-CA72-F5E7-3371-ED1116629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F35847-5AC5-DA3F-3C77-E511BCB51D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5AF36B-7EDB-9FE4-DBF6-98EC1962D6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0E91A1-646A-CFAC-405F-1BA1DBA0E4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9203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Sinful People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42:18–25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Refusing to See or Listen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18–21)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E342F-967C-FE2C-2268-F1813D559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53CCEB74-9D90-7C23-9757-AD921B3D3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Sinful People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1CE1C386-3579-8E6B-D5C2-4E5C1A9C5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42:18–25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Suffering From Sin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22–25)</a:t>
            </a:r>
          </a:p>
        </p:txBody>
      </p:sp>
    </p:spTree>
    <p:extLst>
      <p:ext uri="{BB962C8B-B14F-4D97-AF65-F5344CB8AC3E}">
        <p14:creationId xmlns:p14="http://schemas.microsoft.com/office/powerpoint/2010/main" val="1559475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Jesus Christ’s qualifications for being the chosen Servant.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“new song” in the hearts of believers?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important for the lyrics of hymns and praise songs to reflect the truth of the Bible?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God fulfilling His promise to spread the news of salvation around the world?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purpose of God’s chastisement?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you learn about the Messiah from Isaiah 42?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First servant song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42:1–25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42:6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 the LORD have called thee in righteousness, and will hold thine hand, and will keep thee, and give thee for a covenant of the people, for a light of the Gentiles.”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loving provision for sinful humanity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repentance and gratitude to the grace of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sinners of the coming judgment of God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0907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Elect Servant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42:1–9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Description by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1–4)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AF5BA-CA34-503F-1224-4587A10788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AEEBFEBC-0446-5C3B-74D4-198A79971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0907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Elect Servant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387AEDB0-665B-9BAB-75A8-B477E71AA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42:1–9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Assurance From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5–9)</a:t>
            </a:r>
          </a:p>
        </p:txBody>
      </p:sp>
    </p:spTree>
    <p:extLst>
      <p:ext uri="{BB962C8B-B14F-4D97-AF65-F5344CB8AC3E}">
        <p14:creationId xmlns:p14="http://schemas.microsoft.com/office/powerpoint/2010/main" val="1766389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243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 Song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42:10–17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Call for a Chorus of Praise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10–13)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EDE58-4090-6598-09FE-24479476D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AA302BF9-6565-C95F-44C7-DE894E081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243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New Song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F91E655D-1423-8073-FE49-9B6F88433B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42:10–17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Anguished Response From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14–17)</a:t>
            </a:r>
          </a:p>
        </p:txBody>
      </p:sp>
    </p:spTree>
    <p:extLst>
      <p:ext uri="{BB962C8B-B14F-4D97-AF65-F5344CB8AC3E}">
        <p14:creationId xmlns:p14="http://schemas.microsoft.com/office/powerpoint/2010/main" val="22920518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3924</TotalTime>
  <Words>260</Words>
  <Application>Microsoft Macintosh PowerPoint</Application>
  <PresentationFormat>On-screen Show (4:3)</PresentationFormat>
  <Paragraphs>55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News Gothic MT</vt:lpstr>
      <vt:lpstr>Wingdings 2</vt:lpstr>
      <vt:lpstr>Breeze</vt:lpstr>
      <vt:lpstr>Welcome to Sunday School</vt:lpstr>
      <vt:lpstr>The First servant song   Isaiah 42:1–25</vt:lpstr>
      <vt:lpstr>KEY VERSE</vt:lpstr>
      <vt:lpstr>Lesson Objectives</vt:lpstr>
      <vt:lpstr>An Elect Servant</vt:lpstr>
      <vt:lpstr>An Elect Servant</vt:lpstr>
      <vt:lpstr>PowerPoint Presentation</vt:lpstr>
      <vt:lpstr>A New Song</vt:lpstr>
      <vt:lpstr>A New Song</vt:lpstr>
      <vt:lpstr>PowerPoint Presentation</vt:lpstr>
      <vt:lpstr>A Sinful People</vt:lpstr>
      <vt:lpstr>A Sinful People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35</cp:revision>
  <dcterms:created xsi:type="dcterms:W3CDTF">2015-06-04T12:54:52Z</dcterms:created>
  <dcterms:modified xsi:type="dcterms:W3CDTF">2026-06-25T15:37:31Z</dcterms:modified>
</cp:coreProperties>
</file>