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7"/>
  </p:notesMasterIdLst>
  <p:sldIdLst>
    <p:sldId id="256" r:id="rId2"/>
    <p:sldId id="258" r:id="rId3"/>
    <p:sldId id="259" r:id="rId4"/>
    <p:sldId id="260" r:id="rId5"/>
    <p:sldId id="261" r:id="rId6"/>
    <p:sldId id="364" r:id="rId7"/>
    <p:sldId id="319" r:id="rId8"/>
    <p:sldId id="264" r:id="rId9"/>
    <p:sldId id="365" r:id="rId10"/>
    <p:sldId id="320" r:id="rId11"/>
    <p:sldId id="335" r:id="rId12"/>
    <p:sldId id="366" r:id="rId13"/>
    <p:sldId id="338" r:id="rId14"/>
    <p:sldId id="324" r:id="rId15"/>
    <p:sldId id="283" r:id="rId16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DFF"/>
    <a:srgbClr val="0096FF"/>
    <a:srgbClr val="7A81FF"/>
    <a:srgbClr val="0AE9B7"/>
    <a:srgbClr val="08FAE3"/>
    <a:srgbClr val="73FDD6"/>
    <a:srgbClr val="0085E5"/>
    <a:srgbClr val="462107"/>
    <a:srgbClr val="713B0E"/>
    <a:srgbClr val="4E26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11"/>
    <p:restoredTop sz="94669"/>
  </p:normalViewPr>
  <p:slideViewPr>
    <p:cSldViewPr snapToGrid="0" snapToObjects="1" showGuides="1">
      <p:cViewPr>
        <p:scale>
          <a:sx n="100" d="100"/>
          <a:sy n="100" d="100"/>
        </p:scale>
        <p:origin x="1576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013128-1BD2-0550-86CB-1805F479AF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AB2579-A4F3-7A76-F0C8-524EACBF417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06C350-D9E3-2540-89CC-6B2AB41713BB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94FDCA2-4F3E-3F76-58FD-35D70C8DB2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FC4BEA7-E8C8-E6E4-6101-EEF6C3DD3C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885E29-4069-984C-6F42-7E5385B1AF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9C5-A734-4CAB-0D2D-44FD07A7EA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B8EFB3-4037-974E-A0BC-F10E7245B85F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551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68665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4175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7CE682-C420-0876-0338-A9C7C246A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11A559-74F5-DF23-7732-D99FAA479B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404351D-447F-1058-B6C8-62740F0065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5C4948-F706-DA3D-01C9-084FD2F9E3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94134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987D7-DA84-5C04-98D1-1FFD5F8BE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252EB1-FEF6-D823-6E1B-EC4CEF9D2A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F963B7-6715-5A97-E84A-27456912C6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90D79-D6B5-13D7-ED3E-CDBE26112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166721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AA70C1-EE83-983D-DFC2-4623A179B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D8A482-7B4C-FA7B-B59F-4E99CF2707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9BCB19-0045-C3B5-373E-E80C470206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B2A6DA-DE6C-B4B1-F402-6127458FB1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366090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14</a:t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0345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15</a:t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536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36CDDC0-8C5A-6B02-7626-074833C4280B}"/>
              </a:ext>
            </a:extLst>
          </p:cNvPr>
          <p:cNvSpPr/>
          <p:nvPr/>
        </p:nvSpPr>
        <p:spPr>
          <a:xfrm>
            <a:off x="1328738" y="1295400"/>
            <a:ext cx="6486525" cy="3152775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/>
          <a:p>
            <a:pPr defTabSz="914400" fontAlgn="auto"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/>
            </a:pPr>
            <a:endParaRPr sz="3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rtlCol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7BF359-EABD-FBEE-C52C-301E47D14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D93B2F-DD86-C349-A57B-904FEA6C0399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C361F7-F246-DE6E-490B-E6C84E8DC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CE7ED-A876-EEDD-C10D-BEC33D8C0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E44FA-6BC3-1B4C-895E-9A412F99692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548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  <a:endParaRPr noProof="0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1177962-90EA-5F73-10B4-772D4965B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CBB941-B91D-C743-8346-AB7FF809017F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FB8DA-CF3E-DE67-55B8-73B8E05DE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81A4F-F037-A672-AE6F-8F3AC8CC9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65A97-0850-4446-B73E-22AA1450949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4656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F311A-3D02-3DE5-8E79-AFBBFE5CA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B49EF8-6CC7-2F4C-8275-0B64E7D0DE74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311AB-647E-3891-3EB8-4DC0A94F6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702C3-D526-6CA7-CBDF-A8A93BCB7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AF4DB-315A-0944-95B9-62D431E888BA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65373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6E92F-D858-2FC6-CAB9-676A66938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F56198-2DC5-B04E-985C-67347273C6AC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EC658-9B6A-546C-8753-442DE7DA9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510AF-E72A-8E8B-D7FD-EFACB674D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D76F5-A246-EA47-AF6A-25F578D24B5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2146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63531-A9E5-09A8-4066-A37554AB4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17F1F4-8C37-7841-9B5A-286DA23903DB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35FD1-CB05-7772-1980-3BD3783C5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BDEF5-A1B7-9C63-81C9-DA2BA9D75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A8A73-2554-AB4F-A9FF-589688D9229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48907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  <a:endParaRPr noProof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9B92B-9F33-7E70-10E1-5543EEECF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CBE82C9-E8E3-8A46-AE63-6524480FBB7C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4B872-707B-07E1-0EFE-90F34DF8407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1844D-10C8-2945-9861-DC42C64C811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0B33D84-5253-3146-82F7-4119E704DFE8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4982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/>
          <a:lstStyle>
            <a:lvl1pPr algn="ctr">
              <a:defRPr sz="46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90AB2-BD48-1703-F2D8-61515A976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F31360-BB07-2A49-B826-30C875C80BF7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BC04A-E4A6-7414-C277-E448BBDE0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5E615-8729-0A3D-8D74-CC684DAD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8919C-68A5-1E49-8BBE-24C3F1D2006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32036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A6EFF6-32E2-6B43-F3F2-E2D2114C0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C5385B-811E-AB4B-865A-1BEBCEBB324D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A9AD41-8A26-DE0A-7C7A-E6DAC8C64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1AD9EF-983C-3F77-F799-4CC79704B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1B935-873A-3D47-9369-420B7B1BA68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8559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B3A1A0A-7414-6D0A-C7DF-923864629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9250A3-6D22-3546-A3A1-D72F87A00891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217227-9B9C-CAC1-D1A2-F6561230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A83D62-8B21-C0D5-D932-FB2DF967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8AFD8-CAC2-7E41-BBE0-1D34E0DFA98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2450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E88A1AD-9751-511D-980E-3E5740B57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E82CDD-0CC7-984E-BB31-E2ABA2F341A0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5839C0-09E8-2DFA-FDCA-8504F56D1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D7CEE1-865F-6414-956C-36D76190B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FDF11-B9C8-F748-BDB2-98244CC1BCE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7228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CA138C-3AB8-4516-FE23-E21B6C6CC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CFA567-41AD-9A4D-B120-BE3925045749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FFD0BE-3004-BC12-BF7F-CEFAFAB9A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6CD45C-38EC-EFE2-6D10-F0CEBBF6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7643-D67C-E14A-8FDF-4F52F857B373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714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5E032C-0B95-B8BD-4B5F-1124752DC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20F42-2232-7144-A8D3-ACFAD9856C0D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B03943-8DDB-B113-B794-02514559C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7AE093-2242-FCFF-2B60-BA9FBB92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9AF92-CED6-1446-9543-61BDC3702F4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9486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bg1"/>
            </a:gs>
            <a:gs pos="86000">
              <a:schemeClr val="accent2">
                <a:lumMod val="60000"/>
                <a:lumOff val="40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3CD711D-9B4B-C57F-0C6B-A88EA39159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49275" y="107950"/>
            <a:ext cx="8042275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E5D7FFD-D5DA-C042-71A9-E037F3C2D6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49275" y="1600200"/>
            <a:ext cx="80422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3A76B-A738-10DB-BF56-15E3893E6E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29275" y="627538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D7C7E18-6A2C-FE44-BCA4-5764B483D315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786D0-5E6C-5C68-91EF-6D64E697B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5113" y="6275388"/>
            <a:ext cx="4840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D6C98-E813-7483-A431-70EDD901FA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97813" y="6275388"/>
            <a:ext cx="990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CC26D70D-EBD1-AD42-B913-01C05BBF701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600" kern="1200">
          <a:solidFill>
            <a:schemeClr val="accent1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2pPr>
      <a:lvl3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3pPr>
      <a:lvl4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4pPr>
      <a:lvl5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9pPr>
    </p:titleStyle>
    <p:bodyStyle>
      <a:lvl1pPr marL="349250" indent="-349250" algn="l" rtl="0" fontAlgn="base">
        <a:spcBef>
          <a:spcPts val="20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4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685800" indent="-336550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sz="22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96837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0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263650" indent="-295275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154622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06DD5-0972-D1EA-A3EA-F94671F59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2388" y="1252538"/>
            <a:ext cx="6499225" cy="3228975"/>
          </a:xfrm>
          <a:ln>
            <a:solidFill>
              <a:schemeClr val="bg1">
                <a:lumMod val="50000"/>
              </a:schemeClr>
            </a:solidFill>
          </a:ln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Welcome to</a:t>
            </a:r>
            <a:b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Sunday School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362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3F7ADD-9A5F-9473-B019-D426FDFEC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8E1C8193-33E1-1AA1-C1C6-B6DDCB125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27120"/>
            <a:ext cx="9143999" cy="156837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Judgment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Idolaters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2DC0551D-12B6-7E39-6278-C101D217B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44:18–21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Delusion of Idolaters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18–20)</a:t>
            </a:r>
          </a:p>
        </p:txBody>
      </p:sp>
    </p:spTree>
    <p:extLst>
      <p:ext uri="{BB962C8B-B14F-4D97-AF65-F5344CB8AC3E}">
        <p14:creationId xmlns:p14="http://schemas.microsoft.com/office/powerpoint/2010/main" val="20677853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77519-F34D-27FF-23F3-0F792321C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156CC1B0-D407-395B-08CA-0D723FA1B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27120"/>
            <a:ext cx="9143999" cy="156837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Judgment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Idolaters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398E9248-08D5-EFD3-9A01-B846880687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44:18–21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Warning to God’s People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21)</a:t>
            </a:r>
          </a:p>
        </p:txBody>
      </p:sp>
    </p:spTree>
    <p:extLst>
      <p:ext uri="{BB962C8B-B14F-4D97-AF65-F5344CB8AC3E}">
        <p14:creationId xmlns:p14="http://schemas.microsoft.com/office/powerpoint/2010/main" val="3404142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EFF04-CC8F-8427-484A-7D18CE6C8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29798-220C-079F-25A1-C798051E6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BCACCB-A9E8-3BC3-5EFB-E73633EB67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813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446" y="107950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515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does God consider idolatry so evil?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learning of God’s eternal interest in you impact you?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can our mode of worship become idolatry?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endParaRPr lang="en-US" alt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7199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107950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515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is God considered “jealous”?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could be meant by the phrase “a dehydrated heart”?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the Holy Spirit and Christ’s grace deal with idolatry in a believer’s life?</a:t>
            </a:r>
          </a:p>
        </p:txBody>
      </p:sp>
    </p:spTree>
    <p:extLst>
      <p:ext uri="{BB962C8B-B14F-4D97-AF65-F5344CB8AC3E}">
        <p14:creationId xmlns:p14="http://schemas.microsoft.com/office/powerpoint/2010/main" val="2549823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>
            <a:extLst>
              <a:ext uri="{FF2B5EF4-FFF2-40B4-BE49-F238E27FC236}">
                <a16:creationId xmlns:a16="http://schemas.microsoft.com/office/drawing/2014/main" id="{2B32D95A-6AA7-6562-0653-911A296B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5" y="608694"/>
            <a:ext cx="8042275" cy="5302250"/>
          </a:xfrm>
        </p:spPr>
        <p:txBody>
          <a:bodyPr anchor="ctr"/>
          <a:lstStyle/>
          <a:p>
            <a: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True and false</a:t>
            </a:r>
            <a:b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44:1–21</a:t>
            </a:r>
            <a:endParaRPr lang="en-US" alt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6C7AA2BB-A239-5218-5726-1715698DF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VERSE</a:t>
            </a:r>
            <a:endParaRPr lang="en-US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2" name="Content Placeholder 2">
            <a:extLst>
              <a:ext uri="{FF2B5EF4-FFF2-40B4-BE49-F238E27FC236}">
                <a16:creationId xmlns:a16="http://schemas.microsoft.com/office/drawing/2014/main" id="{D454751E-3F7E-4F58-D045-D3BDF4A2D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712" y="1833079"/>
            <a:ext cx="8772758" cy="468630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5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44:6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3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“Thus saith the LORD the King of Israel, and his redeemer the LORD of hosts; I </a:t>
            </a:r>
            <a:r>
              <a:rPr lang="en-US" altLang="en-US" sz="38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</a:t>
            </a:r>
            <a:r>
              <a:rPr lang="en-US" altLang="en-US" sz="3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first, and I </a:t>
            </a:r>
            <a:r>
              <a:rPr lang="en-US" altLang="en-US" sz="38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 </a:t>
            </a:r>
            <a:r>
              <a:rPr lang="en-US" altLang="en-US" sz="3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last; and beside me </a:t>
            </a:r>
            <a:r>
              <a:rPr lang="en-US" altLang="en-US" sz="38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is </a:t>
            </a:r>
            <a:r>
              <a:rPr lang="en-US" altLang="en-US" sz="3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God.”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8BBDBA62-A9CE-040E-175D-6DDE62FA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6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Objectives</a:t>
            </a:r>
          </a:p>
        </p:txBody>
      </p:sp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105CB66B-AA6C-C570-7993-B5995A729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730828"/>
            <a:ext cx="8042275" cy="4735286"/>
          </a:xfrm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live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light of the fact that there is only one true and living God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deepen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appreciation of God’s holiness and His grace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stirred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evangelistic action by the coming judgment on the lost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DBE8EF6A-5EE8-7CFE-2A5D-E3D14F03A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763421"/>
            <a:ext cx="8824510" cy="109077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One True God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84F75D74-166F-248D-7700-2E9664C97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89812"/>
            <a:ext cx="8042275" cy="4161359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44:1–8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Blessings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1–5)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8B507C-491A-A73F-6D86-AC6F86962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B4712692-271A-596B-B04B-F8F678088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763421"/>
            <a:ext cx="8824510" cy="109077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One True God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5FA0F92E-F659-FDF9-7404-2281F36229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89812"/>
            <a:ext cx="8042275" cy="4161359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44:1–8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Character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6–8)</a:t>
            </a:r>
          </a:p>
        </p:txBody>
      </p:sp>
    </p:spTree>
    <p:extLst>
      <p:ext uri="{BB962C8B-B14F-4D97-AF65-F5344CB8AC3E}">
        <p14:creationId xmlns:p14="http://schemas.microsoft.com/office/powerpoint/2010/main" val="1296871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51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378820F4-7F16-34F2-59B1-99747429E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5478"/>
            <a:ext cx="9143999" cy="1243622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Gods Made by Man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9CDC6999-BE17-B3B3-811E-AE4DDE9F87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44:9–17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Gods Made of Metal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9–12)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D72BB5-291E-DEBD-D04C-DE1E7ECD7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5D584E76-E17B-F4FE-9C97-0EC463E2E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5478"/>
            <a:ext cx="9143999" cy="1243622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Gods Made by Man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2CD06EF8-180D-1B70-33B7-96AE12FB43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44:9–17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Gods Carved From Wood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13–17)</a:t>
            </a:r>
          </a:p>
        </p:txBody>
      </p:sp>
    </p:spTree>
    <p:extLst>
      <p:ext uri="{BB962C8B-B14F-4D97-AF65-F5344CB8AC3E}">
        <p14:creationId xmlns:p14="http://schemas.microsoft.com/office/powerpoint/2010/main" val="31166140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{ED9911CF-F65D-7543-A6FC-C86728536091}tf10001119</Template>
  <TotalTime>3931</TotalTime>
  <Words>258</Words>
  <Application>Microsoft Macintosh PowerPoint</Application>
  <PresentationFormat>On-screen Show (4:3)</PresentationFormat>
  <Paragraphs>56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News Gothic MT</vt:lpstr>
      <vt:lpstr>Wingdings 2</vt:lpstr>
      <vt:lpstr>Breeze</vt:lpstr>
      <vt:lpstr>Welcome to Sunday School</vt:lpstr>
      <vt:lpstr>True and false   Isaiah 44:1–21</vt:lpstr>
      <vt:lpstr>KEY VERSE</vt:lpstr>
      <vt:lpstr>Lesson Objectives</vt:lpstr>
      <vt:lpstr>The One True God</vt:lpstr>
      <vt:lpstr>The One True God</vt:lpstr>
      <vt:lpstr>PowerPoint Presentation</vt:lpstr>
      <vt:lpstr>The Gods Made by Man</vt:lpstr>
      <vt:lpstr>The Gods Made by Man</vt:lpstr>
      <vt:lpstr>PowerPoint Presentation</vt:lpstr>
      <vt:lpstr>The Judgment of Idolaters</vt:lpstr>
      <vt:lpstr>The Judgment of Idolaters</vt:lpstr>
      <vt:lpstr>PowerPoint Presentation</vt:lpstr>
      <vt:lpstr>Questions for Study</vt:lpstr>
      <vt:lpstr>Questions for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Sunday School</dc:title>
  <dc:creator>Camilla Conn</dc:creator>
  <cp:lastModifiedBy>DC</cp:lastModifiedBy>
  <cp:revision>36</cp:revision>
  <dcterms:created xsi:type="dcterms:W3CDTF">2015-06-04T12:54:52Z</dcterms:created>
  <dcterms:modified xsi:type="dcterms:W3CDTF">2026-06-25T15:44:44Z</dcterms:modified>
</cp:coreProperties>
</file>