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368" r:id="rId7"/>
    <p:sldId id="367" r:id="rId8"/>
    <p:sldId id="319" r:id="rId9"/>
    <p:sldId id="264" r:id="rId10"/>
    <p:sldId id="369" r:id="rId11"/>
    <p:sldId id="370" r:id="rId12"/>
    <p:sldId id="371" r:id="rId13"/>
    <p:sldId id="320" r:id="rId14"/>
    <p:sldId id="324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66"/>
    <p:restoredTop sz="94669"/>
  </p:normalViewPr>
  <p:slideViewPr>
    <p:cSldViewPr snapToGrid="0" snapToObjects="1" showGuides="1">
      <p:cViewPr varScale="1">
        <p:scale>
          <a:sx n="96" d="100"/>
          <a:sy n="96" d="100"/>
        </p:scale>
        <p:origin x="15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E1482-3FFC-33D7-E9A7-19D99DBF9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885370-1840-3E0B-B616-994B032666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2052C8-DF40-6E66-CBBF-6355F370C6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EEAEF8-A2EC-6D8C-BA2B-230371E73C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221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4B84A-1E7E-AB70-FC4C-7E953AFD8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08D9D2-729E-8746-1CE2-D5ECB5C84A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3303C29-C3D7-C8F9-5E9B-B2079E1FAE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DCFE78-88C4-BE00-D9E0-32054FB88C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37545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E6B75D-68CF-90F9-2A97-FBE96CB33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9A0EF9-5963-BA7E-2D40-9E2DAFF632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6C999A-B82C-79D6-66D9-820133F6FD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36B38C-882B-5A08-BB30-962F72DED1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4995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F1A71-C90D-1216-9C1B-0008055CB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2DE10CC0-7620-6D2A-C596-9FD7D8183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Analysis of the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of Christ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9644FFF-3CE1-267A-BAAA-BC77C13D3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53:1–12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Was the Sin Bearer for Humanity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4–6)</a:t>
            </a:r>
          </a:p>
        </p:txBody>
      </p:sp>
    </p:spTree>
    <p:extLst>
      <p:ext uri="{BB962C8B-B14F-4D97-AF65-F5344CB8AC3E}">
        <p14:creationId xmlns:p14="http://schemas.microsoft.com/office/powerpoint/2010/main" val="2785957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F77F5-DDD6-FBB4-44C3-875ADADCF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DF2BD8A-9ECD-1E89-43BA-F5A9A0F93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Analysis of the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of Christ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CCB4B554-7B7C-07EE-3148-D0BC17C46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53:1–12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Died Willingly for Humanity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7–9)</a:t>
            </a:r>
          </a:p>
        </p:txBody>
      </p:sp>
    </p:spTree>
    <p:extLst>
      <p:ext uri="{BB962C8B-B14F-4D97-AF65-F5344CB8AC3E}">
        <p14:creationId xmlns:p14="http://schemas.microsoft.com/office/powerpoint/2010/main" val="529293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16231-1752-EAE2-F210-D24D702B7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CD9C7C22-E58B-682B-EFE6-A303CDAE9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Analysis of the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of Christ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A3E7FE1D-4938-5B5A-8707-7CBC72D006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53:1–12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Satisfied God’s Holy Demand of Humanity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10–12)</a:t>
            </a:r>
          </a:p>
        </p:txBody>
      </p:sp>
    </p:spTree>
    <p:extLst>
      <p:ext uri="{BB962C8B-B14F-4D97-AF65-F5344CB8AC3E}">
        <p14:creationId xmlns:p14="http://schemas.microsoft.com/office/powerpoint/2010/main" val="434082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was and is the Messiah so repulsive to human nature?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some of the reasons Jesus’ suffering and death were necessary.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significance of Isaiah’s prophecies being fulfilled in Jesus Christ?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was really responsible for Jesus’ death?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Jesus willingly die on the cross?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a person have assurance that his sins have been forgiven? Do you have this assurance?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Gospel in Isaiah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52:13–53:12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53:6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“All we like sheep have gone astray; we have turned every one to his own way; and the LORD hath laid on him the iniquity of us all.”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prophecy about the ministry of Christ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marvel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depth of God’s love for sinful mankind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our gratitude for God’s sacrifice on our behalf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Overview of the Life of Christ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52:13–15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Ministry to the World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5701D-F5F9-DD90-A397-58779BAD7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6ECAB7B8-144B-C9DD-1E20-E90A5DA67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Overview of the Life of Christ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CCC5E4EC-0C54-03E3-CFC1-D1FDEAADA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52:13–15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Suffering for the World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14)</a:t>
            </a:r>
          </a:p>
        </p:txBody>
      </p:sp>
    </p:spTree>
    <p:extLst>
      <p:ext uri="{BB962C8B-B14F-4D97-AF65-F5344CB8AC3E}">
        <p14:creationId xmlns:p14="http://schemas.microsoft.com/office/powerpoint/2010/main" val="323322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9A27E-A779-134F-2B09-2F7F9E9D6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1A1382BE-D349-EB10-5C5C-E3CE26E60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Overview of the Life of Christ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9F0394D6-103C-9511-3BCB-EA34576E4A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52:13–15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Proclamation Throughout the World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15)</a:t>
            </a:r>
          </a:p>
        </p:txBody>
      </p:sp>
    </p:spTree>
    <p:extLst>
      <p:ext uri="{BB962C8B-B14F-4D97-AF65-F5344CB8AC3E}">
        <p14:creationId xmlns:p14="http://schemas.microsoft.com/office/powerpoint/2010/main" val="576360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Analysis of the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 of Christ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53:1–12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Was Rejected by Humanity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1–3)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3938</TotalTime>
  <Words>306</Words>
  <Application>Microsoft Macintosh PowerPoint</Application>
  <PresentationFormat>On-screen Show (4:3)</PresentationFormat>
  <Paragraphs>61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News Gothic MT</vt:lpstr>
      <vt:lpstr>Wingdings 2</vt:lpstr>
      <vt:lpstr>Breeze</vt:lpstr>
      <vt:lpstr>Welcome to Sunday School</vt:lpstr>
      <vt:lpstr>The Gospel in Isaiah   Isaiah 52:13–53:12</vt:lpstr>
      <vt:lpstr>KEY VERSE</vt:lpstr>
      <vt:lpstr>Lesson Objectives</vt:lpstr>
      <vt:lpstr>An Overview of the Life of Christ</vt:lpstr>
      <vt:lpstr>An Overview of the Life of Christ</vt:lpstr>
      <vt:lpstr>An Overview of the Life of Christ</vt:lpstr>
      <vt:lpstr>PowerPoint Presentation</vt:lpstr>
      <vt:lpstr>An Analysis of the Life of Christ</vt:lpstr>
      <vt:lpstr>An Analysis of the Life of Christ</vt:lpstr>
      <vt:lpstr>An Analysis of the Life of Christ</vt:lpstr>
      <vt:lpstr>An Analysis of the Life of Christ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38</cp:revision>
  <dcterms:created xsi:type="dcterms:W3CDTF">2015-06-04T12:54:52Z</dcterms:created>
  <dcterms:modified xsi:type="dcterms:W3CDTF">2026-06-25T15:52:51Z</dcterms:modified>
</cp:coreProperties>
</file>