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7"/>
  </p:notesMasterIdLst>
  <p:sldIdLst>
    <p:sldId id="256" r:id="rId2"/>
    <p:sldId id="258" r:id="rId3"/>
    <p:sldId id="259" r:id="rId4"/>
    <p:sldId id="260" r:id="rId5"/>
    <p:sldId id="261" r:id="rId6"/>
    <p:sldId id="358" r:id="rId7"/>
    <p:sldId id="319" r:id="rId8"/>
    <p:sldId id="264" r:id="rId9"/>
    <p:sldId id="359" r:id="rId10"/>
    <p:sldId id="320" r:id="rId11"/>
    <p:sldId id="335" r:id="rId12"/>
    <p:sldId id="360" r:id="rId13"/>
    <p:sldId id="338" r:id="rId14"/>
    <p:sldId id="324" r:id="rId15"/>
    <p:sldId id="283" r:id="rId16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DFF"/>
    <a:srgbClr val="0096FF"/>
    <a:srgbClr val="7A81FF"/>
    <a:srgbClr val="0AE9B7"/>
    <a:srgbClr val="08FAE3"/>
    <a:srgbClr val="73FDD6"/>
    <a:srgbClr val="0085E5"/>
    <a:srgbClr val="462107"/>
    <a:srgbClr val="713B0E"/>
    <a:srgbClr val="4E26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711"/>
    <p:restoredTop sz="94669"/>
  </p:normalViewPr>
  <p:slideViewPr>
    <p:cSldViewPr snapToGrid="0" snapToObjects="1" showGuides="1">
      <p:cViewPr>
        <p:scale>
          <a:sx n="100" d="100"/>
          <a:sy n="100" d="100"/>
        </p:scale>
        <p:origin x="1576" y="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5013128-1BD2-0550-86CB-1805F479AF8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7AB2579-A4F3-7A76-F0C8-524EACBF4177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E206C350-D9E3-2540-89CC-6B2AB41713BB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794FDCA2-4F3E-3F76-58FD-35D70C8DB2A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8FC4BEA7-E8C8-E6E4-6101-EEF6C3DD3C8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885E29-4069-984C-6F42-7E5385B1AF9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5F09C5-A734-4CAB-0D2D-44FD07A7EA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E2B8EFB3-4037-974E-A0BC-F10E7245B85F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45518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686652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41755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DC678C-3312-B73F-60C5-F77F8A780F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A8EEF7-71E2-EA1E-F281-633FC33332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68EEF48-355A-09B2-FD9D-DB8258A9D2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F03804-114E-A321-273C-2DB9008035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3161014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D987D7-DA84-5C04-98D1-1FFD5F8BEE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3252EB1-FEF6-D823-6E1B-EC4CEF9D2A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9F963B7-6715-5A97-E84A-27456912C6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90D79-D6B5-13D7-ED3E-CDBE26112F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11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166721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3846D9-439C-8C0D-002E-8A6995EA0A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DC101B-33BD-AFED-85A2-792DB1BD04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6A47707-CCEA-2187-67B7-CB7B2C6519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C0ED01-68DD-D694-1187-E1B74F42F3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12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563334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>
            <a:extLst>
              <a:ext uri="{FF2B5EF4-FFF2-40B4-BE49-F238E27FC236}">
                <a16:creationId xmlns:a16="http://schemas.microsoft.com/office/drawing/2014/main" id="{3377E3A9-1849-9006-C84B-277DCBCF61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4" name="Notes Placeholder 2">
            <a:extLst>
              <a:ext uri="{FF2B5EF4-FFF2-40B4-BE49-F238E27FC236}">
                <a16:creationId xmlns:a16="http://schemas.microsoft.com/office/drawing/2014/main" id="{FDE98048-87D7-ED50-EAED-7167329277D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18435" name="Slide Number Placeholder 3">
            <a:extLst>
              <a:ext uri="{FF2B5EF4-FFF2-40B4-BE49-F238E27FC236}">
                <a16:creationId xmlns:a16="http://schemas.microsoft.com/office/drawing/2014/main" id="{80B51956-C2EC-5CEA-7EFE-1ACA8D93A3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9pPr>
          </a:lstStyle>
          <a:p>
            <a:fld id="{1F2AE850-6319-5A48-B391-64A5B35BAE73}" type="slidenum">
              <a:rPr lang="en-US" altLang="en-US">
                <a:latin typeface="Calibri" panose="020F0502020204030204" pitchFamily="34" charset="0"/>
              </a:rPr>
              <a:pPr/>
              <a:t>14</a:t>
            </a:fld>
            <a:endParaRPr lang="en-US" alt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00345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>
            <a:extLst>
              <a:ext uri="{FF2B5EF4-FFF2-40B4-BE49-F238E27FC236}">
                <a16:creationId xmlns:a16="http://schemas.microsoft.com/office/drawing/2014/main" id="{3377E3A9-1849-9006-C84B-277DCBCF61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4" name="Notes Placeholder 2">
            <a:extLst>
              <a:ext uri="{FF2B5EF4-FFF2-40B4-BE49-F238E27FC236}">
                <a16:creationId xmlns:a16="http://schemas.microsoft.com/office/drawing/2014/main" id="{FDE98048-87D7-ED50-EAED-7167329277D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18435" name="Slide Number Placeholder 3">
            <a:extLst>
              <a:ext uri="{FF2B5EF4-FFF2-40B4-BE49-F238E27FC236}">
                <a16:creationId xmlns:a16="http://schemas.microsoft.com/office/drawing/2014/main" id="{80B51956-C2EC-5CEA-7EFE-1ACA8D93A3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9pPr>
          </a:lstStyle>
          <a:p>
            <a:fld id="{1F2AE850-6319-5A48-B391-64A5B35BAE73}" type="slidenum">
              <a:rPr lang="en-US" altLang="en-US">
                <a:latin typeface="Calibri" panose="020F0502020204030204" pitchFamily="34" charset="0"/>
              </a:rPr>
              <a:pPr/>
              <a:t>15</a:t>
            </a:fld>
            <a:endParaRPr lang="en-US" alt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45361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36CDDC0-8C5A-6B02-7626-074833C4280B}"/>
              </a:ext>
            </a:extLst>
          </p:cNvPr>
          <p:cNvSpPr/>
          <p:nvPr/>
        </p:nvSpPr>
        <p:spPr>
          <a:xfrm>
            <a:off x="1328738" y="1295400"/>
            <a:ext cx="6486525" cy="3152775"/>
          </a:xfrm>
          <a:prstGeom prst="rect">
            <a:avLst/>
          </a:prstGeo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>
            <a:normAutofit/>
          </a:bodyPr>
          <a:lstStyle/>
          <a:p>
            <a:pPr defTabSz="914400" fontAlgn="auto">
              <a:spcBef>
                <a:spcPts val="2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/>
            </a:pPr>
            <a:endParaRPr sz="3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2921" y="1523999"/>
            <a:ext cx="6498158" cy="1724867"/>
          </a:xfrm>
        </p:spPr>
        <p:txBody>
          <a:bodyPr rtlCol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2921" y="3299012"/>
            <a:ext cx="6498159" cy="916641"/>
          </a:xfrm>
        </p:spPr>
        <p:txBody>
          <a:bodyPr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47BF359-EABD-FBEE-C52C-301E47D145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ED93B2F-DD86-C349-A57B-904FEA6C0399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7C361F7-F246-DE6E-490B-E6C84E8DC3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FACE7ED-A876-EEDD-C10D-BEC33D8C0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2E44FA-6BC3-1B4C-895E-9A412F996926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854888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8" y="611872"/>
            <a:ext cx="4079545" cy="1162050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8" y="1787856"/>
            <a:ext cx="4079545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5090617" y="359392"/>
            <a:ext cx="3657600" cy="5318077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Drag picture to placeholder or click icon to add</a:t>
            </a:r>
            <a:endParaRPr noProof="0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1177962-90EA-5F73-10B4-772D4965B6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ACBB941-B91D-C743-8346-AB7FF809017F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3FB8DA-CF3E-DE67-55B8-73B8E05DE8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A81A4F-F037-A672-AE6F-8F3AC8CC98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565A97-0850-4446-B73E-22AA14509499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46567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8F311A-3D02-3DE5-8E79-AFBBFE5CA7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B49EF8-6CC7-2F4C-8275-0B64E7D0DE74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2311AB-647E-3891-3EB8-4DC0A94F6A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6702C3-D526-6CA7-CBDF-A8A93BCB79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DAF4DB-315A-0944-95B9-62D431E888BA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653734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9792" y="368301"/>
            <a:ext cx="1524000" cy="55753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9274" y="368301"/>
            <a:ext cx="6689726" cy="55753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46E92F-D858-2FC6-CAB9-676A669381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BF56198-2DC5-B04E-985C-67347273C6AC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7EC658-9B6A-546C-8753-442DE7DA9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C510AF-E72A-8E8B-D7FD-EFACB674D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8D76F5-A246-EA47-AF6A-25F578D24B54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021462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763531-A9E5-09A8-4066-A37554AB4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17F1F4-8C37-7841-9B5A-286DA23903DB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835FD1-CB05-7772-1980-3BD3783C5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DBDEF5-A1B7-9C63-81C9-DA2BA9D75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DA8A73-2554-AB4F-A9FF-589688D92296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489078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538" y="3352801"/>
            <a:ext cx="8416925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3538" y="4771029"/>
            <a:ext cx="8416925" cy="972671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370980" y="363538"/>
            <a:ext cx="8402040" cy="2836862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Drag picture to placeholder or click icon to add</a:t>
            </a:r>
            <a:endParaRPr noProof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59B92B-9F33-7E70-10E1-5543EEECF03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BCBE82C9-E8E3-8A46-AE63-6524480FBB7C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94B872-707B-07E1-0EFE-90F34DF84077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A1844D-10C8-2945-9861-DC42C64C811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30B33D84-5253-3146-82F7-4119E704DFE8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49824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2403144"/>
            <a:ext cx="8056563" cy="1362075"/>
          </a:xfrm>
        </p:spPr>
        <p:txBody>
          <a:bodyPr/>
          <a:lstStyle>
            <a:lvl1pPr algn="ctr">
              <a:defRPr sz="4600" b="0" cap="none" baseline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3736005"/>
            <a:ext cx="8056563" cy="1500187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890AB2-BD48-1703-F2D8-61515A9769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4F31360-BB07-2A49-B826-30C875C80BF7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1BC04A-E4A6-7414-C277-E448BBDE04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45E615-8729-0A3D-8D74-CC684DAD4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18919C-68A5-1E49-8BBE-24C3F1D20061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32036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9275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071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0A6EFF6-32E2-6B43-F3F2-E2D2114C0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2C5385B-811E-AB4B-865A-1BEBCEBB324D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8A9AD41-8A26-DE0A-7C7A-E6DAC8C64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F1AD9EF-983C-3F77-F799-4CC79704B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F1B935-873A-3D47-9369-420B7B1BA682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85598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4" y="107576"/>
            <a:ext cx="8042276" cy="1336956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4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9274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1070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1070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B3A1A0A-7414-6D0A-C7DF-9238646297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99250A3-6D22-3546-A3A1-D72F87A00891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5217227-9B9C-CAC1-D1A2-F6561230F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DA83D62-8B21-C0D5-D932-FB2DF9670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F8AFD8-CAC2-7E41-BBE0-1D34E0DFA981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24509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E88A1AD-9751-511D-980E-3E5740B574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9E82CDD-0CC7-984E-BB31-E2ABA2F341A0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05839C0-09E8-2DFA-FDCA-8504F56D1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0D7CEE1-865F-6414-956C-36D76190BF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4FDF11-B9C8-F748-BDB2-98244CC1BCE2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722814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FCA138C-3AB8-4516-FE23-E21B6C6CC0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CFA567-41AD-9A4D-B120-BE3925045749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3FFD0BE-3004-BC12-BF7F-CEFAFAB9A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D6CD45C-38EC-EFE2-6D10-F0CEBBF6D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1C7643-D67C-E14A-8FDF-4F52F857B373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7142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611872"/>
            <a:ext cx="3840480" cy="1162050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824" y="368300"/>
            <a:ext cx="3840480" cy="5575300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9" y="1787856"/>
            <a:ext cx="3840480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55E032C-0B95-B8BD-4B5F-1124752DC8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D20F42-2232-7144-A8D3-ACFAD9856C0D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FB03943-8DDB-B113-B794-02514559CA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57AE093-2242-FCFF-2B60-BA9FBB921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79AF92-CED6-1446-9543-61BDC3702F4D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94869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1000">
              <a:schemeClr val="bg1"/>
            </a:gs>
            <a:gs pos="86000">
              <a:schemeClr val="accent2">
                <a:lumMod val="60000"/>
                <a:lumOff val="40000"/>
              </a:schemeClr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3CD711D-9B4B-C57F-0C6B-A88EA39159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549275" y="107950"/>
            <a:ext cx="8042275" cy="133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E5D7FFD-D5DA-C042-71A9-E037F3C2D6A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549275" y="1600200"/>
            <a:ext cx="8042275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03A76B-A738-10DB-BF56-15E3893E6E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629275" y="6275388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AD7C7E18-6A2C-FE44-BCA4-5764B483D315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E786D0-5E6C-5C68-91EF-6D64E697B8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5113" y="6275388"/>
            <a:ext cx="48402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8D6C98-E813-7483-A431-70EDD901FA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97813" y="6275388"/>
            <a:ext cx="990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fld id="{CC26D70D-EBD1-AD42-B913-01C05BBF7011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600" kern="1200">
          <a:solidFill>
            <a:schemeClr val="accent1"/>
          </a:solidFill>
          <a:latin typeface="+mj-lt"/>
          <a:ea typeface="ＭＳ Ｐゴシック" panose="020B0600070205080204" pitchFamily="34" charset="-128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2pPr>
      <a:lvl3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3pPr>
      <a:lvl4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4pPr>
      <a:lvl5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9pPr>
    </p:titleStyle>
    <p:bodyStyle>
      <a:lvl1pPr marL="349250" indent="-349250" algn="l" rtl="0" fontAlgn="base">
        <a:spcBef>
          <a:spcPts val="2000"/>
        </a:spcBef>
        <a:spcAft>
          <a:spcPct val="0"/>
        </a:spcAft>
        <a:buClr>
          <a:srgbClr val="6FB7D7"/>
        </a:buClr>
        <a:buSzPct val="110000"/>
        <a:buFont typeface="Wingdings 2" pitchFamily="2" charset="2"/>
        <a:buChar char=""/>
        <a:defRPr sz="2400"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1pPr>
      <a:lvl2pPr marL="685800" indent="-336550" algn="l" rtl="0" fontAlgn="base">
        <a:spcBef>
          <a:spcPts val="600"/>
        </a:spcBef>
        <a:spcAft>
          <a:spcPct val="0"/>
        </a:spcAft>
        <a:buClr>
          <a:srgbClr val="215D77"/>
        </a:buClr>
        <a:buSzPct val="110000"/>
        <a:buFont typeface="Wingdings 2" pitchFamily="2" charset="2"/>
        <a:buChar char=""/>
        <a:defRPr sz="2200"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2pPr>
      <a:lvl3pPr marL="968375" indent="-282575" algn="l" rtl="0" fontAlgn="base">
        <a:spcBef>
          <a:spcPts val="600"/>
        </a:spcBef>
        <a:spcAft>
          <a:spcPct val="0"/>
        </a:spcAft>
        <a:buClr>
          <a:srgbClr val="6FB7D7"/>
        </a:buClr>
        <a:buSzPct val="110000"/>
        <a:buFont typeface="Wingdings 2" pitchFamily="2" charset="2"/>
        <a:buChar char=""/>
        <a:defRPr sz="2000"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3pPr>
      <a:lvl4pPr marL="1263650" indent="-295275" algn="l" rtl="0" fontAlgn="base">
        <a:spcBef>
          <a:spcPts val="600"/>
        </a:spcBef>
        <a:spcAft>
          <a:spcPct val="0"/>
        </a:spcAft>
        <a:buClr>
          <a:srgbClr val="215D77"/>
        </a:buClr>
        <a:buSzPct val="110000"/>
        <a:buFont typeface="Wingdings 2" pitchFamily="2" charset="2"/>
        <a:buChar char=""/>
        <a:defRPr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4pPr>
      <a:lvl5pPr marL="1546225" indent="-282575" algn="l" rtl="0" fontAlgn="base">
        <a:spcBef>
          <a:spcPts val="600"/>
        </a:spcBef>
        <a:spcAft>
          <a:spcPct val="0"/>
        </a:spcAft>
        <a:buClr>
          <a:srgbClr val="6FB7D7"/>
        </a:buClr>
        <a:buSzPct val="110000"/>
        <a:buFont typeface="Wingdings 2" pitchFamily="2" charset="2"/>
        <a:buChar char=""/>
        <a:defRPr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5pPr>
      <a:lvl6pPr marL="1828800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1177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398713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6892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506DD5-0972-D1EA-A3EA-F94671F59B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2388" y="1252538"/>
            <a:ext cx="6499225" cy="3228975"/>
          </a:xfrm>
          <a:ln>
            <a:solidFill>
              <a:schemeClr val="bg1">
                <a:lumMod val="50000"/>
              </a:schemeClr>
            </a:solidFill>
          </a:ln>
        </p:spPr>
        <p:txBody>
          <a:bodyPr anchor="ctr"/>
          <a:lstStyle/>
          <a:p>
            <a:pPr fontAlgn="auto">
              <a:spcAft>
                <a:spcPts val="0"/>
              </a:spcAft>
              <a:defRPr/>
            </a:pPr>
            <a:r>
              <a:rPr lang="en-US" sz="6600" b="1" dirty="0">
                <a:solidFill>
                  <a:schemeClr val="tx1"/>
                </a:solidFill>
                <a:latin typeface="Arial"/>
                <a:cs typeface="Arial"/>
              </a:rPr>
              <a:t>Welcome to</a:t>
            </a:r>
            <a:br>
              <a:rPr lang="en-US" sz="6600" b="1" dirty="0">
                <a:solidFill>
                  <a:schemeClr val="tx1"/>
                </a:solidFill>
                <a:latin typeface="Arial"/>
                <a:cs typeface="Arial"/>
              </a:rPr>
            </a:br>
            <a:r>
              <a:rPr lang="en-US" sz="6600" b="1" dirty="0">
                <a:solidFill>
                  <a:schemeClr val="tx1"/>
                </a:solidFill>
                <a:latin typeface="Arial"/>
                <a:cs typeface="Arial"/>
              </a:rPr>
              <a:t>Sunday School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AD6B35-79E8-F062-5BDF-0DDEC6602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6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AAB522-0383-86F0-6FFD-F623BD99ED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83625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3F7ADD-9A5F-9473-B019-D426FDFEC1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>
            <a:extLst>
              <a:ext uri="{FF2B5EF4-FFF2-40B4-BE49-F238E27FC236}">
                <a16:creationId xmlns:a16="http://schemas.microsoft.com/office/drawing/2014/main" id="{8E1C8193-33E1-1AA1-C1C6-B6DDCB125B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95421"/>
            <a:ext cx="9143999" cy="1301480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Grateful Man’s Praise</a:t>
            </a:r>
          </a:p>
        </p:txBody>
      </p:sp>
      <p:sp>
        <p:nvSpPr>
          <p:cNvPr id="11266" name="Content Placeholder 2">
            <a:extLst>
              <a:ext uri="{FF2B5EF4-FFF2-40B4-BE49-F238E27FC236}">
                <a16:creationId xmlns:a16="http://schemas.microsoft.com/office/drawing/2014/main" id="{2DC0551D-12B6-7E39-6278-C101D217BF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655066"/>
            <a:ext cx="8042275" cy="3464806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Isaiah 38:9–17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Hezekiah’s Anguish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9–14)</a:t>
            </a:r>
          </a:p>
        </p:txBody>
      </p:sp>
    </p:spTree>
    <p:extLst>
      <p:ext uri="{BB962C8B-B14F-4D97-AF65-F5344CB8AC3E}">
        <p14:creationId xmlns:p14="http://schemas.microsoft.com/office/powerpoint/2010/main" val="20677853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91AE6E-6516-9C01-1F68-531E6AC814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>
            <a:extLst>
              <a:ext uri="{FF2B5EF4-FFF2-40B4-BE49-F238E27FC236}">
                <a16:creationId xmlns:a16="http://schemas.microsoft.com/office/drawing/2014/main" id="{B58C8808-9BB8-16C2-39C4-DD0D1AF45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95421"/>
            <a:ext cx="9143999" cy="1301480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Grateful Man’s Praise</a:t>
            </a:r>
          </a:p>
        </p:txBody>
      </p:sp>
      <p:sp>
        <p:nvSpPr>
          <p:cNvPr id="11266" name="Content Placeholder 2">
            <a:extLst>
              <a:ext uri="{FF2B5EF4-FFF2-40B4-BE49-F238E27FC236}">
                <a16:creationId xmlns:a16="http://schemas.microsoft.com/office/drawing/2014/main" id="{0CBF6C66-D4A2-835C-1C4F-A297226665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655066"/>
            <a:ext cx="8042275" cy="3464806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Isaiah 38:9–17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God’s Deliverance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15–17)</a:t>
            </a:r>
          </a:p>
        </p:txBody>
      </p:sp>
    </p:spTree>
    <p:extLst>
      <p:ext uri="{BB962C8B-B14F-4D97-AF65-F5344CB8AC3E}">
        <p14:creationId xmlns:p14="http://schemas.microsoft.com/office/powerpoint/2010/main" val="11510938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9EFF04-CC8F-8427-484A-7D18CE6C8E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C29798-220C-079F-25A1-C798051E66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6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BCACCB-A9E8-3BC3-5EFB-E73633EB67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68139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>
            <a:extLst>
              <a:ext uri="{FF2B5EF4-FFF2-40B4-BE49-F238E27FC236}">
                <a16:creationId xmlns:a16="http://schemas.microsoft.com/office/drawing/2014/main" id="{A8981EA7-3DE2-9E12-C803-754CF29BD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446" y="107950"/>
            <a:ext cx="8878351" cy="1089025"/>
          </a:xfrm>
        </p:spPr>
        <p:txBody>
          <a:bodyPr/>
          <a:lstStyle/>
          <a:p>
            <a:r>
              <a:rPr lang="en-US" altLang="en-US" sz="54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 for Study</a:t>
            </a:r>
          </a:p>
        </p:txBody>
      </p:sp>
      <p:sp>
        <p:nvSpPr>
          <p:cNvPr id="16386" name="Content Placeholder 2">
            <a:extLst>
              <a:ext uri="{FF2B5EF4-FFF2-40B4-BE49-F238E27FC236}">
                <a16:creationId xmlns:a16="http://schemas.microsoft.com/office/drawing/2014/main" id="{05E99CB4-1E1F-9380-97C0-5AA1B25203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515" y="1444625"/>
            <a:ext cx="8782050" cy="5413375"/>
          </a:xfrm>
        </p:spPr>
        <p:txBody>
          <a:bodyPr/>
          <a:lstStyle/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do you explain wicked King Ahaz having such a godly son?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you think Hezekiah’s illness was from natural or supernatural causes?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Explain why it is not God’s will to heal every sickness.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/>
            </a:pPr>
            <a:endParaRPr lang="en-US" alt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17199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>
            <a:extLst>
              <a:ext uri="{FF2B5EF4-FFF2-40B4-BE49-F238E27FC236}">
                <a16:creationId xmlns:a16="http://schemas.microsoft.com/office/drawing/2014/main" id="{A8981EA7-3DE2-9E12-C803-754CF29BD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463" y="107950"/>
            <a:ext cx="8878351" cy="1089025"/>
          </a:xfrm>
        </p:spPr>
        <p:txBody>
          <a:bodyPr/>
          <a:lstStyle/>
          <a:p>
            <a:r>
              <a:rPr lang="en-US" altLang="en-US" sz="54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 for Study</a:t>
            </a:r>
          </a:p>
        </p:txBody>
      </p:sp>
      <p:sp>
        <p:nvSpPr>
          <p:cNvPr id="16386" name="Content Placeholder 2">
            <a:extLst>
              <a:ext uri="{FF2B5EF4-FFF2-40B4-BE49-F238E27FC236}">
                <a16:creationId xmlns:a16="http://schemas.microsoft.com/office/drawing/2014/main" id="{05E99CB4-1E1F-9380-97C0-5AA1B25203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515" y="1444625"/>
            <a:ext cx="8782050" cy="5413375"/>
          </a:xfrm>
        </p:spPr>
        <p:txBody>
          <a:bodyPr/>
          <a:lstStyle/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 startAt="4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should be the Christian’s first response to sickness?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 startAt="4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is prayer an important habit?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 startAt="4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has God shown His faithfulness to you?</a:t>
            </a:r>
          </a:p>
        </p:txBody>
      </p:sp>
    </p:spTree>
    <p:extLst>
      <p:ext uri="{BB962C8B-B14F-4D97-AF65-F5344CB8AC3E}">
        <p14:creationId xmlns:p14="http://schemas.microsoft.com/office/powerpoint/2010/main" val="25498230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itle 1">
            <a:extLst>
              <a:ext uri="{FF2B5EF4-FFF2-40B4-BE49-F238E27FC236}">
                <a16:creationId xmlns:a16="http://schemas.microsoft.com/office/drawing/2014/main" id="{2B32D95A-6AA7-6562-0653-911A296B31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275" y="608694"/>
            <a:ext cx="8042275" cy="5302250"/>
          </a:xfrm>
        </p:spPr>
        <p:txBody>
          <a:bodyPr anchor="ctr"/>
          <a:lstStyle/>
          <a:p>
            <a:r>
              <a:rPr lang="en-US" altLang="en-US" sz="60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Deliverance From a Deathbed</a:t>
            </a:r>
            <a:br>
              <a:rPr lang="en-US" altLang="en-US" sz="60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altLang="en-US" sz="4400" b="1" dirty="0">
                <a:solidFill>
                  <a:schemeClr val="tx1"/>
                </a:solidFill>
              </a:rPr>
            </a:br>
            <a:br>
              <a:rPr lang="en-US" altLang="en-US" sz="4400" b="1" dirty="0">
                <a:solidFill>
                  <a:schemeClr val="tx1"/>
                </a:solidFill>
              </a:rPr>
            </a:br>
            <a:r>
              <a:rPr lang="en-US" altLang="en-US" sz="4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Isaiah 38:1–17</a:t>
            </a:r>
            <a:endParaRPr lang="en-US" altLang="en-US" sz="4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itle 1">
            <a:extLst>
              <a:ext uri="{FF2B5EF4-FFF2-40B4-BE49-F238E27FC236}">
                <a16:creationId xmlns:a16="http://schemas.microsoft.com/office/drawing/2014/main" id="{6C7AA2BB-A239-5218-5726-1715698DF9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6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VERSE</a:t>
            </a:r>
            <a:endParaRPr lang="en-US" altLang="en-US" sz="5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22" name="Content Placeholder 2">
            <a:extLst>
              <a:ext uri="{FF2B5EF4-FFF2-40B4-BE49-F238E27FC236}">
                <a16:creationId xmlns:a16="http://schemas.microsoft.com/office/drawing/2014/main" id="{D454751E-3F7E-4F58-D045-D3BDF4A2D3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5712" y="1833079"/>
            <a:ext cx="8772758" cy="4686300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5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Isaiah 38:17</a:t>
            </a:r>
            <a:endParaRPr lang="en-US" altLang="en-US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3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“Behold, for peace I had great bitterness: but thou hast in love to my soul delivered it from the pit of corruption: for thou hast cast all my sins behind thy back.”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itle 1">
            <a:extLst>
              <a:ext uri="{FF2B5EF4-FFF2-40B4-BE49-F238E27FC236}">
                <a16:creationId xmlns:a16="http://schemas.microsoft.com/office/drawing/2014/main" id="{8BBDBA62-A9CE-040E-175D-6DDE62FA16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66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 Objectives</a:t>
            </a:r>
          </a:p>
        </p:txBody>
      </p:sp>
      <p:sp>
        <p:nvSpPr>
          <p:cNvPr id="6146" name="Content Placeholder 2">
            <a:extLst>
              <a:ext uri="{FF2B5EF4-FFF2-40B4-BE49-F238E27FC236}">
                <a16:creationId xmlns:a16="http://schemas.microsoft.com/office/drawing/2014/main" id="{105CB66B-AA6C-C570-7993-B5995A7290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1730828"/>
            <a:ext cx="8042275" cy="4735286"/>
          </a:xfrm>
        </p:spPr>
        <p:txBody>
          <a:bodyPr/>
          <a:lstStyle/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alt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witness </a:t>
            </a: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demonstration of God’s compassion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alt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rejoice </a:t>
            </a: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 God’s love for His people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alt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pray </a:t>
            </a: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full assurance that God is omnipotent</a:t>
            </a:r>
            <a:endParaRPr lang="en-US" altLang="en-US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DBE8EF6A-5EE8-7CFE-2A5D-E3D14F03A8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763421"/>
            <a:ext cx="8824510" cy="1358924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Dying Man’s Plea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84F75D74-166F-248D-7700-2E9664C979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489812"/>
            <a:ext cx="8042275" cy="4161359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Isaiah 38:1–3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Prophet’s Message of Death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 1)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9AA225-847E-37AC-2E35-65FD1EDD7E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5F0A8791-D38E-E61A-A3A8-7981A3B90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763421"/>
            <a:ext cx="8824510" cy="1358924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Dying Man’s Plea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A7942BE2-9B29-DFED-A3C9-2B9FFF8E15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489812"/>
            <a:ext cx="8042275" cy="4161359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Isaiah 38:1–3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King’s Prayer for Life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2–3)</a:t>
            </a:r>
          </a:p>
        </p:txBody>
      </p:sp>
    </p:spTree>
    <p:extLst>
      <p:ext uri="{BB962C8B-B14F-4D97-AF65-F5344CB8AC3E}">
        <p14:creationId xmlns:p14="http://schemas.microsoft.com/office/powerpoint/2010/main" val="16239450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AD6B35-79E8-F062-5BDF-0DDEC6602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6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AAB522-0383-86F0-6FFD-F623BD99ED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86519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>
            <a:extLst>
              <a:ext uri="{FF2B5EF4-FFF2-40B4-BE49-F238E27FC236}">
                <a16:creationId xmlns:a16="http://schemas.microsoft.com/office/drawing/2014/main" id="{378820F4-7F16-34F2-59B1-99747429E3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45478"/>
            <a:ext cx="9143999" cy="1980222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Merciful God’s Answer</a:t>
            </a:r>
          </a:p>
        </p:txBody>
      </p:sp>
      <p:sp>
        <p:nvSpPr>
          <p:cNvPr id="11266" name="Content Placeholder 2">
            <a:extLst>
              <a:ext uri="{FF2B5EF4-FFF2-40B4-BE49-F238E27FC236}">
                <a16:creationId xmlns:a16="http://schemas.microsoft.com/office/drawing/2014/main" id="{9CDC6999-BE17-B3B3-811E-AE4DDE9F87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655066"/>
            <a:ext cx="8042275" cy="3464806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Isaiah 38:4–8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Redirected Prophet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4–6)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91686B-8011-BC35-A30F-C7F07C2BA2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>
            <a:extLst>
              <a:ext uri="{FF2B5EF4-FFF2-40B4-BE49-F238E27FC236}">
                <a16:creationId xmlns:a16="http://schemas.microsoft.com/office/drawing/2014/main" id="{21D22EEE-6645-6EB9-9E64-5EF6A3A1B0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45478"/>
            <a:ext cx="9143999" cy="1980222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Merciful God’s Answer</a:t>
            </a:r>
          </a:p>
        </p:txBody>
      </p:sp>
      <p:sp>
        <p:nvSpPr>
          <p:cNvPr id="11266" name="Content Placeholder 2">
            <a:extLst>
              <a:ext uri="{FF2B5EF4-FFF2-40B4-BE49-F238E27FC236}">
                <a16:creationId xmlns:a16="http://schemas.microsoft.com/office/drawing/2014/main" id="{098BD2F5-0C33-D51A-C841-657875D070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655066"/>
            <a:ext cx="8042275" cy="3464806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Isaiah 38:4–8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Faith-Building Sign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7–8)</a:t>
            </a:r>
          </a:p>
        </p:txBody>
      </p:sp>
    </p:spTree>
    <p:extLst>
      <p:ext uri="{BB962C8B-B14F-4D97-AF65-F5344CB8AC3E}">
        <p14:creationId xmlns:p14="http://schemas.microsoft.com/office/powerpoint/2010/main" val="84313242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eeze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Breeze">
      <a:maj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inorFont>
    </a:fontScheme>
    <a:fmtScheme name="Breeze">
      <a:fillStyleLst>
        <a:solidFill>
          <a:schemeClr val="phClr"/>
        </a:solidFill>
        <a:gradFill rotWithShape="1">
          <a:gsLst>
            <a:gs pos="31000">
              <a:schemeClr val="phClr">
                <a:tint val="100000"/>
                <a:shade val="100000"/>
                <a:satMod val="12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100000"/>
                <a:satMod val="120000"/>
              </a:schemeClr>
            </a:gs>
            <a:gs pos="69000">
              <a:schemeClr val="phClr">
                <a:tint val="80000"/>
                <a:shade val="100000"/>
                <a:satMod val="150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dbl" algn="ctr">
          <a:solidFill>
            <a:schemeClr val="phClr"/>
          </a:solidFill>
          <a:prstDash val="solid"/>
        </a:ln>
        <a:ln w="3175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sx="101000" sy="101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127000" dist="25400" dir="13500000">
              <a:srgbClr val="C0C0C0">
                <a:alpha val="75000"/>
              </a:srgbClr>
            </a:innerShdw>
            <a:outerShdw blurRad="88900" dist="25400" dir="5400000" sx="102000" sy="102000" algn="ctr" rotWithShape="0">
              <a:srgbClr val="C0C0C0">
                <a:alpha val="40000"/>
              </a:srgbClr>
            </a:outerShdw>
          </a:effectLst>
          <a:scene3d>
            <a:camera prst="perspectiveLeft" fov="300000"/>
            <a:lightRig rig="soft" dir="l">
              <a:rot lat="0" lon="0" rev="4200000"/>
            </a:lightRig>
          </a:scene3d>
          <a:sp3d extrusionH="38100" prstMaterial="powder">
            <a:bevelT w="50800" h="88900" prst="convex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0000"/>
                <a:satMod val="400000"/>
              </a:schemeClr>
              <a:schemeClr val="phClr">
                <a:tint val="10000"/>
                <a:satMod val="2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{ED9911CF-F65D-7543-A6FC-C86728536091}tf10001119</Template>
  <TotalTime>3917</TotalTime>
  <Words>238</Words>
  <Application>Microsoft Macintosh PowerPoint</Application>
  <PresentationFormat>On-screen Show (4:3)</PresentationFormat>
  <Paragraphs>55</Paragraphs>
  <Slides>15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News Gothic MT</vt:lpstr>
      <vt:lpstr>Wingdings 2</vt:lpstr>
      <vt:lpstr>Breeze</vt:lpstr>
      <vt:lpstr>Welcome to Sunday School</vt:lpstr>
      <vt:lpstr>Deliverance From a Deathbed   Isaiah 38:1–17</vt:lpstr>
      <vt:lpstr>KEY VERSE</vt:lpstr>
      <vt:lpstr>Lesson Objectives</vt:lpstr>
      <vt:lpstr>A Dying Man’s Plea</vt:lpstr>
      <vt:lpstr>A Dying Man’s Plea</vt:lpstr>
      <vt:lpstr>PowerPoint Presentation</vt:lpstr>
      <vt:lpstr>A Merciful God’s Answer</vt:lpstr>
      <vt:lpstr>A Merciful God’s Answer</vt:lpstr>
      <vt:lpstr>PowerPoint Presentation</vt:lpstr>
      <vt:lpstr>A Grateful Man’s Praise</vt:lpstr>
      <vt:lpstr>A Grateful Man’s Praise</vt:lpstr>
      <vt:lpstr>PowerPoint Presentation</vt:lpstr>
      <vt:lpstr>Questions for Study</vt:lpstr>
      <vt:lpstr>Questions for Study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Sunday School</dc:title>
  <dc:creator>Camilla Conn</dc:creator>
  <cp:lastModifiedBy>DC</cp:lastModifiedBy>
  <cp:revision>34</cp:revision>
  <dcterms:created xsi:type="dcterms:W3CDTF">2015-06-04T12:54:52Z</dcterms:created>
  <dcterms:modified xsi:type="dcterms:W3CDTF">2026-06-25T15:30:50Z</dcterms:modified>
</cp:coreProperties>
</file>