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1" r:id="rId6"/>
    <p:sldId id="348" r:id="rId7"/>
    <p:sldId id="319" r:id="rId8"/>
    <p:sldId id="349" r:id="rId9"/>
    <p:sldId id="351" r:id="rId10"/>
    <p:sldId id="352" r:id="rId11"/>
    <p:sldId id="350" r:id="rId12"/>
    <p:sldId id="353" r:id="rId13"/>
    <p:sldId id="355" r:id="rId14"/>
    <p:sldId id="354" r:id="rId15"/>
    <p:sldId id="343" r:id="rId16"/>
    <p:sldId id="356" r:id="rId17"/>
    <p:sldId id="320" r:id="rId18"/>
    <p:sldId id="324" r:id="rId19"/>
    <p:sldId id="283" r:id="rId20"/>
    <p:sldId id="357" r:id="rId2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99FF"/>
    <a:srgbClr val="D883FF"/>
    <a:srgbClr val="521B93"/>
    <a:srgbClr val="5A8005"/>
    <a:srgbClr val="CFE0AC"/>
    <a:srgbClr val="C0D09F"/>
    <a:srgbClr val="4D6D04"/>
    <a:srgbClr val="0085E5"/>
    <a:srgbClr val="462107"/>
    <a:srgbClr val="713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07"/>
    <p:restoredTop sz="94570"/>
  </p:normalViewPr>
  <p:slideViewPr>
    <p:cSldViewPr snapToGrid="0" snapToObjects="1" showGuides="1">
      <p:cViewPr varScale="1">
        <p:scale>
          <a:sx n="106" d="100"/>
          <a:sy n="106" d="100"/>
        </p:scale>
        <p:origin x="89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C9154-F88A-0492-9838-2533798BB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A558B2-714A-3E52-E45E-F2605A8C93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984C25-BBE6-DDF5-FCBF-3F0651E24B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D68C76-F4C7-13AA-0475-07607FCCC4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28186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595E8-E00C-8FE0-ECDF-3A81E8246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826BCF43-75E2-51CE-E733-41023F6575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935F2752-0B37-7F89-AAA5-7CDD13945B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E86F2C1E-9069-70BE-33E9-CCF7A5C869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884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84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4067D9-8FD1-39E3-FC33-0CA33F887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C176E1-A747-6851-C5CD-0F11698EB6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C9A042-B2D7-3149-05A0-79C6338FC5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D70FB-6B9A-65C9-5390-29738C95F3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9914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C9AE4-6EC9-0237-A40C-2D032F7BD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E1F7B4-D2E4-8189-1497-23670D2C3F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0622F8-97FA-26D3-DC21-E6E50944F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A40C7E-F7C8-442C-C492-2F54373648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566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11379F-42FB-5361-8D9F-ACD897005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8CB7F7-080F-3B82-0AEF-B09015B35B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945EDA-DCCF-969D-0427-E63A250F6D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C6FD36-CFAE-F52C-2E67-E64CE6158E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9761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00D045-70A0-2A0E-CB5F-95D71C0BD8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7A126A5-5F7E-661E-DA39-FF7A69DB94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19CEF3-3A05-8376-9B04-ABB48F0B7A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6BB399-EB3E-67AB-E745-D7F741C80E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1749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157AA-5AAC-959E-C918-B733264E0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806A71-8626-E760-944B-ED1EB2D6C4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8F554D-039C-A5E8-DFBF-A85E82C20D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13D92B-D9BE-3287-0A99-33C5628A8B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6831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34AE0-8025-0EF9-EA20-4786DAE28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4550FA-B70B-6BD7-5BC6-B1CC2C05CF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E7F6EC-1D7C-7A4B-1F4F-AA04A06E7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1D02B-165B-9F7B-06D8-08657BD10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04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F440F8-2F82-95DC-1177-EEB3F70BD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705393-B9F1-C133-D6BD-62967E7002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D2C3DB-5E46-EC6C-F4C6-A686815EA4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9284A2-B2E8-004F-9BF1-BF825D83FB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313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rgbClr val="DBD2FD">
                <a:alpha val="90000"/>
              </a:srgbClr>
            </a:gs>
            <a:gs pos="45000">
              <a:schemeClr val="accent1">
                <a:lumMod val="5000"/>
                <a:lumOff val="95000"/>
              </a:schemeClr>
            </a:gs>
            <a:gs pos="90000">
              <a:srgbClr val="B899FF">
                <a:alpha val="82000"/>
              </a:srgbClr>
            </a:gs>
            <a:gs pos="98000">
              <a:srgbClr val="521B93">
                <a:alpha val="8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rgbClr val="5A8005"/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F41CF-9B04-7484-AF08-BBEE0612E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C6895A29-5E37-2C6B-B077-C114B7FE3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Trust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0F852F42-4F32-5877-3D70-031FEB58BB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4:7–15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Speaking the Message of Faith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13–15)</a:t>
            </a:r>
          </a:p>
        </p:txBody>
      </p:sp>
    </p:spTree>
    <p:extLst>
      <p:ext uri="{BB962C8B-B14F-4D97-AF65-F5344CB8AC3E}">
        <p14:creationId xmlns:p14="http://schemas.microsoft.com/office/powerpoint/2010/main" val="997838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C7A6E-5233-F335-63B8-1CAC039CE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ADE62-9B56-50BF-0B28-8BEF89BD0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223CA-A9E2-F4B4-4DBB-14BC7F9940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593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0A0D12-CD47-AF45-5A83-4A7012F22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2DD5177-B83B-41B7-2B31-D82012FD3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Focus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52F9D3A8-6365-6E8C-FF8B-D77533B50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4:16–18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Inner Man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16)</a:t>
            </a:r>
          </a:p>
        </p:txBody>
      </p:sp>
    </p:spTree>
    <p:extLst>
      <p:ext uri="{BB962C8B-B14F-4D97-AF65-F5344CB8AC3E}">
        <p14:creationId xmlns:p14="http://schemas.microsoft.com/office/powerpoint/2010/main" val="844699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CA982-C705-B368-D1A2-08F073721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8E4C90E3-C066-90A2-6DA6-330EAA2A2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Focus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F4BF2940-20DD-A5CC-12D0-E4B88A018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4:16–18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Eternal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17–18)</a:t>
            </a:r>
          </a:p>
        </p:txBody>
      </p:sp>
    </p:spTree>
    <p:extLst>
      <p:ext uri="{BB962C8B-B14F-4D97-AF65-F5344CB8AC3E}">
        <p14:creationId xmlns:p14="http://schemas.microsoft.com/office/powerpoint/2010/main" val="15208085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4D9B2-2138-9DE5-DC39-5B1C0731B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07C61-6946-05BB-43E1-43AB57501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53A0-547F-A75A-8D72-2459DA3BB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76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5B603-9B3F-A207-302B-FB8DAD421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03533041-B6EE-6F1B-2D6C-F473D507B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9832"/>
            <a:ext cx="9143999" cy="1222557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Tent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8721BF20-469F-6547-3B35-45F3C4B73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30379"/>
            <a:ext cx="8042275" cy="3689493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5:1–8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Provision, a New Body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1–4)</a:t>
            </a:r>
          </a:p>
        </p:txBody>
      </p:sp>
    </p:spTree>
    <p:extLst>
      <p:ext uri="{BB962C8B-B14F-4D97-AF65-F5344CB8AC3E}">
        <p14:creationId xmlns:p14="http://schemas.microsoft.com/office/powerpoint/2010/main" val="34322482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1838C-28D1-3946-3A65-4C62BE7B8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A05CFA3C-30D9-2DD8-1D38-9926066FA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9832"/>
            <a:ext cx="9143999" cy="1222557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Tent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BEF693EF-CCA3-F407-6D6A-6A1491D7CB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30379"/>
            <a:ext cx="8042275" cy="3689493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5:1–8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Guarantee, the Spirit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5–8)</a:t>
            </a:r>
          </a:p>
        </p:txBody>
      </p:sp>
    </p:spTree>
    <p:extLst>
      <p:ext uri="{BB962C8B-B14F-4D97-AF65-F5344CB8AC3E}">
        <p14:creationId xmlns:p14="http://schemas.microsoft.com/office/powerpoint/2010/main" val="715352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35758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1438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gave Paul the willingness to endure tough circumstances in performance of his ministry? Does that same motivation belong to every Christian?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is it possible for ministers to “preach ourselves”? What is the cure for this?</a:t>
            </a: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3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treasure that Paul referred to in 4:7?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3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 you reconcile 4:8–10 with the contemporary idea that Christians don’t suffer? What did Paul say was the point of his suffering?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Treasure in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Clay Pots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4:5–5:8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9EADB-169E-03C4-03CE-140A8BDA2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6D8E1D1C-E50A-ED43-6BB7-3D2EE77A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203C23E5-67F6-2DFF-018D-99C6B0AD4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5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did Paul mean in 5:3 when he wrote of his desire to “not be found naked”?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5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faith differ from sight?</a:t>
            </a:r>
          </a:p>
        </p:txBody>
      </p:sp>
    </p:spTree>
    <p:extLst>
      <p:ext uri="{BB962C8B-B14F-4D97-AF65-F5344CB8AC3E}">
        <p14:creationId xmlns:p14="http://schemas.microsoft.com/office/powerpoint/2010/main" val="394702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1" y="1806575"/>
            <a:ext cx="8591550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4:7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“But we have this treasure in earthen vessels, that the excellency of the power may be of God, and not of us.”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weakness can illustrate God’s strength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refuse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lose heart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walk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by faith, not by sight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Message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4:5–6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Subject of our Message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5)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91D736-7C94-44C9-7F2C-60BCC0D3B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629D757A-86F9-7EB8-7F27-811301CB9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Message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A9AB2C64-085A-A881-3AC6-06D620E79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4:5–6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Impact of our Message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6)</a:t>
            </a:r>
          </a:p>
        </p:txBody>
      </p:sp>
    </p:spTree>
    <p:extLst>
      <p:ext uri="{BB962C8B-B14F-4D97-AF65-F5344CB8AC3E}">
        <p14:creationId xmlns:p14="http://schemas.microsoft.com/office/powerpoint/2010/main" val="2408528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3E88E-DF43-BE0A-808A-EBF6EFF98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78FC26D3-ABA5-651A-BFF8-AC8D90674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Trust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EA2A3E3C-8E80-053F-EA2F-B0A2361DA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4:7–15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Giving the Glory to God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7–9)</a:t>
            </a:r>
          </a:p>
        </p:txBody>
      </p:sp>
    </p:spTree>
    <p:extLst>
      <p:ext uri="{BB962C8B-B14F-4D97-AF65-F5344CB8AC3E}">
        <p14:creationId xmlns:p14="http://schemas.microsoft.com/office/powerpoint/2010/main" val="4167715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605DD-1461-D73A-7E46-2496B945C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BDE84B25-E644-BC86-C352-0915CCB1A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Trust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0B5E3894-C013-FF6C-6368-9B23572C5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4:7–15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Manifesting the Life of Jesus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10–12)</a:t>
            </a:r>
          </a:p>
        </p:txBody>
      </p:sp>
    </p:spTree>
    <p:extLst>
      <p:ext uri="{BB962C8B-B14F-4D97-AF65-F5344CB8AC3E}">
        <p14:creationId xmlns:p14="http://schemas.microsoft.com/office/powerpoint/2010/main" val="39671658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2899</TotalTime>
  <Words>326</Words>
  <Application>Microsoft Macintosh PowerPoint</Application>
  <PresentationFormat>On-screen Show (4:3)</PresentationFormat>
  <Paragraphs>83</Paragraphs>
  <Slides>20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News Gothic MT</vt:lpstr>
      <vt:lpstr>Wingdings 2</vt:lpstr>
      <vt:lpstr>Breeze</vt:lpstr>
      <vt:lpstr>Welcome to Sunday School</vt:lpstr>
      <vt:lpstr>Treasure in Clay Pots  2 Corinthians 4:5–5:8</vt:lpstr>
      <vt:lpstr>KEY VERSE</vt:lpstr>
      <vt:lpstr>Lesson Objectives</vt:lpstr>
      <vt:lpstr>Our Message</vt:lpstr>
      <vt:lpstr>Our Message</vt:lpstr>
      <vt:lpstr>PowerPoint Presentation</vt:lpstr>
      <vt:lpstr>Our Trust</vt:lpstr>
      <vt:lpstr>Our Trust</vt:lpstr>
      <vt:lpstr>Our Trust</vt:lpstr>
      <vt:lpstr>PowerPoint Presentation</vt:lpstr>
      <vt:lpstr>Our Focus</vt:lpstr>
      <vt:lpstr>Our Focus</vt:lpstr>
      <vt:lpstr>PowerPoint Presentation</vt:lpstr>
      <vt:lpstr>Our Tent</vt:lpstr>
      <vt:lpstr>Our Tent</vt:lpstr>
      <vt:lpstr>PowerPoint Presentation</vt:lpstr>
      <vt:lpstr>Questions for Study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33</cp:revision>
  <dcterms:created xsi:type="dcterms:W3CDTF">2015-06-04T12:54:52Z</dcterms:created>
  <dcterms:modified xsi:type="dcterms:W3CDTF">2026-03-11T03:29:04Z</dcterms:modified>
</cp:coreProperties>
</file>