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379" r:id="rId7"/>
    <p:sldId id="319" r:id="rId8"/>
    <p:sldId id="349" r:id="rId9"/>
    <p:sldId id="380" r:id="rId10"/>
    <p:sldId id="381" r:id="rId11"/>
    <p:sldId id="350" r:id="rId12"/>
    <p:sldId id="355" r:id="rId13"/>
    <p:sldId id="382" r:id="rId14"/>
    <p:sldId id="354" r:id="rId15"/>
    <p:sldId id="324" r:id="rId16"/>
    <p:sldId id="283" r:id="rId17"/>
    <p:sldId id="357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99FF"/>
    <a:srgbClr val="D883FF"/>
    <a:srgbClr val="521B93"/>
    <a:srgbClr val="5A8005"/>
    <a:srgbClr val="CFE0AC"/>
    <a:srgbClr val="C0D09F"/>
    <a:srgbClr val="4D6D04"/>
    <a:srgbClr val="0085E5"/>
    <a:srgbClr val="462107"/>
    <a:srgbClr val="713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707"/>
    <p:restoredTop sz="94570"/>
  </p:normalViewPr>
  <p:slideViewPr>
    <p:cSldViewPr snapToGrid="0" snapToObjects="1" showGuides="1">
      <p:cViewPr varScale="1">
        <p:scale>
          <a:sx n="106" d="100"/>
          <a:sy n="106" d="100"/>
        </p:scale>
        <p:origin x="89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595E8-E00C-8FE0-ECDF-3A81E8246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826BCF43-75E2-51CE-E733-41023F6575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935F2752-0B37-7F89-AAA5-7CDD13945B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E86F2C1E-9069-70BE-33E9-CCF7A5C869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884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84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0C0AD-3196-82D3-5D8A-D814A8DCB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6289EA-047F-994B-3074-C1C6597D52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C48F6A-B47A-9660-58DC-47681CA8DB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ADC43B-CADD-FC80-3603-0F3DCBE7AE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3519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C9AE4-6EC9-0237-A40C-2D032F7BD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E1F7B4-D2E4-8189-1497-23670D2C3F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0622F8-97FA-26D3-DC21-E6E50944F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A40C7E-F7C8-442C-C492-2F54373648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566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6EE53-549E-B745-A26B-3E023EBBF5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75FC40-E2F9-F0DC-DD26-E67FA54A93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9480E12-B0F0-1A93-139F-294F4A59EB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BA1059-FAFA-AB98-A186-FF3CDF3781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7949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BC20A-762E-8353-6BF0-D9814E967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23AF75-7C26-3360-B329-8D89502256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EA31DC-3B59-12A8-82BE-209BFE074B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253B7-0138-4A82-09EA-A8ACF42EAD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4218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34AE0-8025-0EF9-EA20-4786DAE28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4550FA-B70B-6BD7-5BC6-B1CC2C05CF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E7F6EC-1D7C-7A4B-1F4F-AA04A06E7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1D02B-165B-9F7B-06D8-08657BD10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04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47F473-EE89-DD0B-F23E-5005CAA79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E846EC-53DB-99BF-0BBC-297E87E540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F10152-521A-7063-D4FA-63431DBEA7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5F6B36-CB7E-A9A3-C0B0-F429E7CA23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07367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rgbClr val="DBD2FD">
                <a:alpha val="90000"/>
              </a:srgbClr>
            </a:gs>
            <a:gs pos="45000">
              <a:schemeClr val="accent1">
                <a:lumMod val="5000"/>
                <a:lumOff val="95000"/>
              </a:schemeClr>
            </a:gs>
            <a:gs pos="90000">
              <a:srgbClr val="B899FF">
                <a:alpha val="82000"/>
              </a:srgbClr>
            </a:gs>
            <a:gs pos="98000">
              <a:srgbClr val="521B93">
                <a:alpha val="8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rgbClr val="5A8005"/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A67D7-DDE8-F547-512C-8EC73B3F14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3AB04950-3E50-C47C-B035-CA2151306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3"/>
            <a:ext cx="8824510" cy="1812463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Messenger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Satan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18211FA4-2FF2-9D8B-AF6C-08090BBBB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79295"/>
            <a:ext cx="8042275" cy="387187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12:7–10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Pleasure in</a:t>
            </a:r>
          </a:p>
          <a:p>
            <a:pPr marL="0" indent="0" algn="ctr">
              <a:spcBef>
                <a:spcPts val="0"/>
              </a:spcBef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Infirmities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9b–10)</a:t>
            </a:r>
          </a:p>
        </p:txBody>
      </p:sp>
    </p:spTree>
    <p:extLst>
      <p:ext uri="{BB962C8B-B14F-4D97-AF65-F5344CB8AC3E}">
        <p14:creationId xmlns:p14="http://schemas.microsoft.com/office/powerpoint/2010/main" val="1428978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C7A6E-5233-F335-63B8-1CAC039CE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ADE62-9B56-50BF-0B28-8BEF89BD0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223CA-A9E2-F4B4-4DBB-14BC7F9940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593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CA982-C705-B368-D1A2-08F073721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8E4C90E3-C066-90A2-6DA6-330EAA2A2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569794"/>
            <a:ext cx="8824510" cy="1343227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Parent’s Concern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F4BF2940-20DD-A5CC-12D0-E4B88A018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07105"/>
            <a:ext cx="8042275" cy="394406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12:11–19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 Refused to Be a Burden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11–13)</a:t>
            </a:r>
          </a:p>
        </p:txBody>
      </p:sp>
    </p:spTree>
    <p:extLst>
      <p:ext uri="{BB962C8B-B14F-4D97-AF65-F5344CB8AC3E}">
        <p14:creationId xmlns:p14="http://schemas.microsoft.com/office/powerpoint/2010/main" val="15208085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5C62A5-4065-D6D2-E925-318D38DA2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2CE4A866-C6D8-93D9-959F-5058C43DA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569794"/>
            <a:ext cx="8824510" cy="1343227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Parent’s Concern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F353D7B7-58A7-EAD4-AB63-14BB42D68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07105"/>
            <a:ext cx="8042275" cy="394406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12:11–19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Word for Their Edification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14–19)</a:t>
            </a:r>
          </a:p>
        </p:txBody>
      </p:sp>
    </p:spTree>
    <p:extLst>
      <p:ext uri="{BB962C8B-B14F-4D97-AF65-F5344CB8AC3E}">
        <p14:creationId xmlns:p14="http://schemas.microsoft.com/office/powerpoint/2010/main" val="3037240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4D9B2-2138-9DE5-DC39-5B1C0731B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07C61-6946-05BB-43E1-43AB57501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53A0-547F-A75A-8D72-2459DA3BB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76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59822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240089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light of the way Paul’s sacrificial service to the Corinthians was twisted by the false teachers, do you think he should have taken financial support from the church?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 you respond to those who question people in positions of spiritual authority?</a:t>
            </a: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59" y="13724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3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some of the distinctions between Paul and the false teachers in Corinth. Which of these is the most significant to you?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3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can you learn about suffering from Paul’s story of his “thorn in the flesh”?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9EADB-169E-03C4-03CE-140A8BDA2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6D8E1D1C-E50A-ED43-6BB7-3D2EE77A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203C23E5-67F6-2DFF-018D-99C6B0AD4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59" y="13724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5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 Paul’s vision suggest any guidelines for testing those who claim to have visions today?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5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how God’s grace was sufficient for Paul. Have you found God’s grace to be sufficient in your trials? Give examples of God’s grace in your life.</a:t>
            </a:r>
          </a:p>
        </p:txBody>
      </p:sp>
    </p:spTree>
    <p:extLst>
      <p:ext uri="{BB962C8B-B14F-4D97-AF65-F5344CB8AC3E}">
        <p14:creationId xmlns:p14="http://schemas.microsoft.com/office/powerpoint/2010/main" val="3947028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Strength Made Perfect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12:1–19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06575"/>
            <a:ext cx="8277726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12:9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“And he said unto me, My grace is sufficient for thee: for my strength is made perfect in weakness. Most gladly therefore will I rather glory in my infirmities, that the power of Christ may rest upon me.”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realize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weakness can illustrate God’s strength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rejoice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sufficiency of God’s grace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ourselves in others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75230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Remarkable Revelation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2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12:1–6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Caught Up to Paradise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1–4)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852B4-2C17-E0C2-0B6B-39D7CAF19F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FC631E77-2A3C-3C79-9C70-CD810F7B8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75230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Remarkable Revelation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B3E5DE79-21BE-AE00-2530-F09B6B0F4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2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12:1–6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Time for Boasting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5–6)</a:t>
            </a:r>
          </a:p>
        </p:txBody>
      </p:sp>
    </p:spTree>
    <p:extLst>
      <p:ext uri="{BB962C8B-B14F-4D97-AF65-F5344CB8AC3E}">
        <p14:creationId xmlns:p14="http://schemas.microsoft.com/office/powerpoint/2010/main" val="83911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3E88E-DF43-BE0A-808A-EBF6EFF98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78FC26D3-ABA5-651A-BFF8-AC8D90674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3"/>
            <a:ext cx="8824510" cy="1812463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Messenger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Satan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EA2A3E3C-8E80-053F-EA2F-B0A2361DA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79295"/>
            <a:ext cx="8042275" cy="387187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12:7–10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Thorn in the Flesh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7)</a:t>
            </a:r>
          </a:p>
        </p:txBody>
      </p:sp>
    </p:spTree>
    <p:extLst>
      <p:ext uri="{BB962C8B-B14F-4D97-AF65-F5344CB8AC3E}">
        <p14:creationId xmlns:p14="http://schemas.microsoft.com/office/powerpoint/2010/main" val="4167715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2E2FF-8251-6AF6-6CF8-7EFE2495FE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9AF0ADE5-9287-D1FE-CE55-8EB5C83B9A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3"/>
            <a:ext cx="8824510" cy="1812463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Messenger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Satan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1C60638A-F07B-B05A-EE01-2D8589635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79295"/>
            <a:ext cx="8042275" cy="387187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12:7–10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Prayer and</a:t>
            </a:r>
          </a:p>
          <a:p>
            <a:pPr marL="0" indent="0" algn="ctr">
              <a:spcBef>
                <a:spcPts val="0"/>
              </a:spcBef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Answer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8–9a)</a:t>
            </a:r>
          </a:p>
        </p:txBody>
      </p:sp>
    </p:spTree>
    <p:extLst>
      <p:ext uri="{BB962C8B-B14F-4D97-AF65-F5344CB8AC3E}">
        <p14:creationId xmlns:p14="http://schemas.microsoft.com/office/powerpoint/2010/main" val="39863712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7907</TotalTime>
  <Words>358</Words>
  <Application>Microsoft Macintosh PowerPoint</Application>
  <PresentationFormat>On-screen Show (4:3)</PresentationFormat>
  <Paragraphs>73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News Gothic MT</vt:lpstr>
      <vt:lpstr>Wingdings 2</vt:lpstr>
      <vt:lpstr>Breeze</vt:lpstr>
      <vt:lpstr>Welcome to Sunday School</vt:lpstr>
      <vt:lpstr>God’s Strength Made Perfect  2 Corinthians 12:1–19</vt:lpstr>
      <vt:lpstr>KEY VERSE</vt:lpstr>
      <vt:lpstr>Lesson Objectives</vt:lpstr>
      <vt:lpstr>A Remarkable Revelation</vt:lpstr>
      <vt:lpstr>A Remarkable Revelation</vt:lpstr>
      <vt:lpstr>PowerPoint Presentation</vt:lpstr>
      <vt:lpstr>A Messenger of Satan</vt:lpstr>
      <vt:lpstr>A Messenger of Satan</vt:lpstr>
      <vt:lpstr>A Messenger of Satan</vt:lpstr>
      <vt:lpstr>PowerPoint Presentation</vt:lpstr>
      <vt:lpstr>A Parent’s Concern</vt:lpstr>
      <vt:lpstr>A Parent’s Concern</vt:lpstr>
      <vt:lpstr>PowerPoint Presentation</vt:lpstr>
      <vt:lpstr>Questions for Study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42</cp:revision>
  <dcterms:created xsi:type="dcterms:W3CDTF">2015-06-04T12:54:52Z</dcterms:created>
  <dcterms:modified xsi:type="dcterms:W3CDTF">2026-03-14T14:56:49Z</dcterms:modified>
</cp:coreProperties>
</file>