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342" r:id="rId7"/>
    <p:sldId id="319" r:id="rId8"/>
    <p:sldId id="343" r:id="rId9"/>
    <p:sldId id="344" r:id="rId10"/>
    <p:sldId id="320" r:id="rId11"/>
    <p:sldId id="324" r:id="rId12"/>
    <p:sldId id="283" r:id="rId1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68"/>
    <p:restoredTop sz="94507"/>
  </p:normalViewPr>
  <p:slideViewPr>
    <p:cSldViewPr snapToGrid="0" snapToObjects="1" showGuides="1">
      <p:cViewPr varScale="1">
        <p:scale>
          <a:sx n="79" d="100"/>
          <a:sy n="79" d="100"/>
        </p:scale>
        <p:origin x="200" y="9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07DDF-970D-D9C7-027D-A3AAEB643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A76807-EF2A-3635-7663-AAF695E5E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B867E3-754B-BAB9-4480-8FC91EE061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553E1-EEC3-0AEF-F9E4-B0FE456EB2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0126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440F8-2F82-95DC-1177-EEB3F70BD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705393-B9F1-C133-D6BD-62967E7002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D2C3DB-5E46-EC6C-F4C6-A686815EA4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9284A2-B2E8-004F-9BF1-BF825D83FB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3132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5DFB3-EAA0-539F-538E-5DD340290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69E183-35EC-678A-B25B-971BDD2E58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3D1485-8E22-726F-782D-08082ADA8E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CE6C40-8B7F-AC13-CDB1-72F3C36D6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5352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AD0FD">
                <a:alpha val="91000"/>
              </a:srgbClr>
            </a:gs>
            <a:gs pos="44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rgbClr val="DAD0FD">
                <a:alpha val="90000"/>
              </a:srgbClr>
            </a:gs>
            <a:gs pos="44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3151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known of a church that exercised discipline on a member who was not living as they should?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churches not exercise discipline today?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you support your church leadership if they felt it necessary (after following the biblical procedure) to publicly discipline a member?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you ever been guilty of assigning incorrect motives to someone?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should you react if someone challenges your motives? Should you defend yourself or not?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has suffering in your life allowed you to later help someone else who was hurting?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 With Life’s Difficulties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1:1–2:13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1" y="1806575"/>
            <a:ext cx="8591550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1:4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“Who </a:t>
            </a:r>
            <a:r>
              <a:rPr lang="en-US" altLang="en-US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comforteth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 in all our tribulation, that we may be able to comfort them which are in any trouble, by the comfort wherewith we ourselves are comforted of God.”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background of 2 Corinthians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suffering comes to all of us, and it is for a purpose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our students see that God calls them to a ministry of comfort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6546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Letter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20051"/>
            <a:ext cx="8042275" cy="393112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1:1–7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Greetings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1–2)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65C84-C3B2-F61E-9390-4074ECC9FA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BA700269-4ADA-80AB-658C-7A77E62EB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6546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 to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Letter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52FAC85B-7108-7D0B-0E86-B93505E23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20051"/>
            <a:ext cx="8042275" cy="393112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1:1–7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Thanksgiving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3–7)</a:t>
            </a:r>
          </a:p>
        </p:txBody>
      </p:sp>
    </p:spTree>
    <p:extLst>
      <p:ext uri="{BB962C8B-B14F-4D97-AF65-F5344CB8AC3E}">
        <p14:creationId xmlns:p14="http://schemas.microsoft.com/office/powerpoint/2010/main" val="5714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5B603-9B3F-A207-302B-FB8DAD421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03533041-B6EE-6F1B-2D6C-F473D507B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255958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Explanation of Events: Clarifying a Misunderstanding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8721BF20-469F-6547-3B35-45F3C4B737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3429000"/>
            <a:ext cx="8042275" cy="2690872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1:8–2:13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Trouble in Asia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(1:8–11)</a:t>
            </a:r>
          </a:p>
        </p:txBody>
      </p:sp>
    </p:spTree>
    <p:extLst>
      <p:ext uri="{BB962C8B-B14F-4D97-AF65-F5344CB8AC3E}">
        <p14:creationId xmlns:p14="http://schemas.microsoft.com/office/powerpoint/2010/main" val="3432248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77935-3352-F5A7-42F2-17D87E4C7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96D8DF58-7E55-E6FC-C85E-90DC14678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9832"/>
            <a:ext cx="9143999" cy="255958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Explanation of Events: Clarifying a Misunderstanding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3BF9120A-7404-DA81-286D-E67C27A00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3429000"/>
            <a:ext cx="8042275" cy="2690872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1:8–2:13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Dealings With the Corinthians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(1:12–2:13)</a:t>
            </a:r>
          </a:p>
        </p:txBody>
      </p:sp>
    </p:spTree>
    <p:extLst>
      <p:ext uri="{BB962C8B-B14F-4D97-AF65-F5344CB8AC3E}">
        <p14:creationId xmlns:p14="http://schemas.microsoft.com/office/powerpoint/2010/main" val="1236039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2875</TotalTime>
  <Words>267</Words>
  <Application>Microsoft Macintosh PowerPoint</Application>
  <PresentationFormat>On-screen Show (4:3)</PresentationFormat>
  <Paragraphs>46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News Gothic MT</vt:lpstr>
      <vt:lpstr>Wingdings 2</vt:lpstr>
      <vt:lpstr>Breeze</vt:lpstr>
      <vt:lpstr>Welcome to Sunday School</vt:lpstr>
      <vt:lpstr>Dealing With Life’s Difficulties  2 Corinthians 1:1–2:13</vt:lpstr>
      <vt:lpstr>KEY VERSE</vt:lpstr>
      <vt:lpstr>Lesson Objectives</vt:lpstr>
      <vt:lpstr>Introduction to the Letter</vt:lpstr>
      <vt:lpstr>Introduction to the Letter</vt:lpstr>
      <vt:lpstr>PowerPoint Presentation</vt:lpstr>
      <vt:lpstr>An Explanation of Events: Clarifying a Misunderstanding</vt:lpstr>
      <vt:lpstr>An Explanation of Events: Clarifying a Misunderstanding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33</cp:revision>
  <dcterms:created xsi:type="dcterms:W3CDTF">2015-06-04T12:54:52Z</dcterms:created>
  <dcterms:modified xsi:type="dcterms:W3CDTF">2026-03-11T03:11:02Z</dcterms:modified>
</cp:coreProperties>
</file>