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8"/>
  </p:notesMasterIdLst>
  <p:sldIdLst>
    <p:sldId id="256" r:id="rId2"/>
    <p:sldId id="258" r:id="rId3"/>
    <p:sldId id="259" r:id="rId4"/>
    <p:sldId id="260" r:id="rId5"/>
    <p:sldId id="261" r:id="rId6"/>
    <p:sldId id="372" r:id="rId7"/>
    <p:sldId id="319" r:id="rId8"/>
    <p:sldId id="349" r:id="rId9"/>
    <p:sldId id="373" r:id="rId10"/>
    <p:sldId id="350" r:id="rId11"/>
    <p:sldId id="355" r:id="rId12"/>
    <p:sldId id="374" r:id="rId13"/>
    <p:sldId id="354" r:id="rId14"/>
    <p:sldId id="324" r:id="rId15"/>
    <p:sldId id="283" r:id="rId16"/>
    <p:sldId id="357" r:id="rId17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99FF"/>
    <a:srgbClr val="D883FF"/>
    <a:srgbClr val="521B93"/>
    <a:srgbClr val="5A8005"/>
    <a:srgbClr val="CFE0AC"/>
    <a:srgbClr val="C0D09F"/>
    <a:srgbClr val="4D6D04"/>
    <a:srgbClr val="0085E5"/>
    <a:srgbClr val="462107"/>
    <a:srgbClr val="713B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707"/>
    <p:restoredTop sz="94570"/>
  </p:normalViewPr>
  <p:slideViewPr>
    <p:cSldViewPr snapToGrid="0" snapToObjects="1" showGuides="1">
      <p:cViewPr varScale="1">
        <p:scale>
          <a:sx n="106" d="100"/>
          <a:sy n="106" d="100"/>
        </p:scale>
        <p:origin x="896" y="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5013128-1BD2-0550-86CB-1805F479AF8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AB2579-A4F3-7A76-F0C8-524EACBF417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E206C350-D9E3-2540-89CC-6B2AB41713BB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794FDCA2-4F3E-3F76-58FD-35D70C8DB2A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8FC4BEA7-E8C8-E6E4-6101-EEF6C3DD3C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885E29-4069-984C-6F42-7E5385B1AF9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5F09C5-A734-4CAB-0D2D-44FD07A7EA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E2B8EFB3-4037-974E-A0BC-F10E7245B85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55180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D595E8-E00C-8FE0-ECDF-3A81E82464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826BCF43-75E2-51CE-E733-41023F6575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935F2752-0B37-7F89-AAA5-7CDD13945B0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E86F2C1E-9069-70BE-33E9-CCF7A5C869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16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8847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9845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3BF639-5D71-4608-5F46-FA1A78517D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95850F7-85E3-5196-9FF2-4D3123A70E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9EBC0F3-861C-9613-50C5-F932D761FA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2F6204-F2C4-8CF7-8F85-D00FBBC877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771874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0C9AE4-6EC9-0237-A40C-2D032F7BD8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EE1F7B4-D2E4-8189-1497-23670D2C3F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0622F8-97FA-26D3-DC21-E6E50944FE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A40C7E-F7C8-442C-C492-2F54373648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05669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9F4833-DA23-D652-9AF9-29038DA4D0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460211-2DA4-118E-673F-581BFF0C0B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7285B50-68F6-4431-6318-29496C583C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B4A9AB-167B-EFC8-9804-26186E3C5F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38566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634AE0-8025-0EF9-EA20-4786DAE28C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94550FA-B70B-6BD7-5BC6-B1CC2C05CF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0E7F6EC-1D7C-7A4B-1F4F-AA04A06E71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1D02B-165B-9F7B-06D8-08657BD10B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8048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840114-B29D-DC7B-5AA5-6CE5452065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DC5EB8-DDC8-2883-7A3D-85BA6B4F11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4F0F0DC-5168-8631-6C8D-4FD406C95D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C78953-E7F8-FF83-E15D-572C006457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06068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3377E3A9-1849-9006-C84B-277DCBCF61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FDE98048-87D7-ED50-EAED-7167329277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80B51956-C2EC-5CEA-7EFE-1ACA8D93A3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14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0345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3377E3A9-1849-9006-C84B-277DCBCF61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FDE98048-87D7-ED50-EAED-7167329277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80B51956-C2EC-5CEA-7EFE-1ACA8D93A3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15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4536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36CDDC0-8C5A-6B02-7626-074833C4280B}"/>
              </a:ext>
            </a:extLst>
          </p:cNvPr>
          <p:cNvSpPr/>
          <p:nvPr/>
        </p:nvSpPr>
        <p:spPr>
          <a:xfrm>
            <a:off x="1328738" y="1295400"/>
            <a:ext cx="6486525" cy="3152775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>
            <a:normAutofit/>
          </a:bodyPr>
          <a:lstStyle/>
          <a:p>
            <a:pPr defTabSz="914400" fontAlgn="auto"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/>
            </a:pPr>
            <a:endParaRPr sz="3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rtlCol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47BF359-EABD-FBEE-C52C-301E47D14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D93B2F-DD86-C349-A57B-904FEA6C0399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7C361F7-F246-DE6E-490B-E6C84E8DC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ACE7ED-A876-EEDD-C10D-BEC33D8C0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2E44FA-6BC3-1B4C-895E-9A412F99692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5488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  <a:endParaRPr noProof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1177962-90EA-5F73-10B4-772D4965B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ACBB941-B91D-C743-8346-AB7FF809017F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3FB8DA-CF3E-DE67-55B8-73B8E05DE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A81A4F-F037-A672-AE6F-8F3AC8CC9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565A97-0850-4446-B73E-22AA1450949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6567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8F311A-3D02-3DE5-8E79-AFBBFE5CA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B49EF8-6CC7-2F4C-8275-0B64E7D0DE74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2311AB-647E-3891-3EB8-4DC0A94F6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702C3-D526-6CA7-CBDF-A8A93BCB7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DAF4DB-315A-0944-95B9-62D431E888B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53734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46E92F-D858-2FC6-CAB9-676A66938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F56198-2DC5-B04E-985C-67347273C6AC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7EC658-9B6A-546C-8753-442DE7DA9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C510AF-E72A-8E8B-D7FD-EFACB674D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8D76F5-A246-EA47-AF6A-25F578D24B5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1462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763531-A9E5-09A8-4066-A37554AB4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17F1F4-8C37-7841-9B5A-286DA23903DB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835FD1-CB05-7772-1980-3BD3783C5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DBDEF5-A1B7-9C63-81C9-DA2BA9D75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DA8A73-2554-AB4F-A9FF-589688D922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8907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  <a:endParaRPr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59B92B-9F33-7E70-10E1-5543EEECF03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BCBE82C9-E8E3-8A46-AE63-6524480FBB7C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94B872-707B-07E1-0EFE-90F34DF8407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A1844D-10C8-2945-9861-DC42C64C811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30B33D84-5253-3146-82F7-4119E704DFE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9824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/>
          <a:lstStyle>
            <a:lvl1pPr algn="ctr">
              <a:defRPr sz="4600" b="0" cap="none" baseline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890AB2-BD48-1703-F2D8-61515A976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4F31360-BB07-2A49-B826-30C875C80BF7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1BC04A-E4A6-7414-C277-E448BBDE0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45E615-8729-0A3D-8D74-CC684DAD4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18919C-68A5-1E49-8BBE-24C3F1D2006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2036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0A6EFF6-32E2-6B43-F3F2-E2D2114C0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2C5385B-811E-AB4B-865A-1BEBCEBB324D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8A9AD41-8A26-DE0A-7C7A-E6DAC8C64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F1AD9EF-983C-3F77-F799-4CC79704B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F1B935-873A-3D47-9369-420B7B1BA68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5598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B3A1A0A-7414-6D0A-C7DF-923864629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9250A3-6D22-3546-A3A1-D72F87A00891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5217227-9B9C-CAC1-D1A2-F6561230F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DA83D62-8B21-C0D5-D932-FB2DF9670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F8AFD8-CAC2-7E41-BBE0-1D34E0DFA98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4509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E88A1AD-9751-511D-980E-3E5740B574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E82CDD-0CC7-984E-BB31-E2ABA2F341A0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05839C0-09E8-2DFA-FDCA-8504F56D1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0D7CEE1-865F-6414-956C-36D76190B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4FDF11-B9C8-F748-BDB2-98244CC1BCE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2281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FCA138C-3AB8-4516-FE23-E21B6C6CC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CFA567-41AD-9A4D-B120-BE3925045749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3FFD0BE-3004-BC12-BF7F-CEFAFAB9A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D6CD45C-38EC-EFE2-6D10-F0CEBBF6D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C7643-D67C-E14A-8FDF-4F52F857B3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142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55E032C-0B95-B8BD-4B5F-1124752DC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20F42-2232-7144-A8D3-ACFAD9856C0D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FB03943-8DDB-B113-B794-02514559C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57AE093-2242-FCFF-2B60-BA9FBB921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79AF92-CED6-1446-9543-61BDC3702F4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4869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8000">
              <a:srgbClr val="DBD2FD">
                <a:alpha val="90000"/>
              </a:srgbClr>
            </a:gs>
            <a:gs pos="45000">
              <a:schemeClr val="accent1">
                <a:lumMod val="5000"/>
                <a:lumOff val="95000"/>
              </a:schemeClr>
            </a:gs>
            <a:gs pos="90000">
              <a:srgbClr val="B899FF">
                <a:alpha val="82000"/>
              </a:srgbClr>
            </a:gs>
            <a:gs pos="98000">
              <a:srgbClr val="521B93">
                <a:alpha val="80000"/>
              </a:srgbClr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3CD711D-9B4B-C57F-0C6B-A88EA39159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549275" y="107950"/>
            <a:ext cx="8042275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E5D7FFD-D5DA-C042-71A9-E037F3C2D6A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549275" y="1600200"/>
            <a:ext cx="8042275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03A76B-A738-10DB-BF56-15E3893E6E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629275" y="627538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AD7C7E18-6A2C-FE44-BCA4-5764B483D315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E786D0-5E6C-5C68-91EF-6D64E697B8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5113" y="6275388"/>
            <a:ext cx="48402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8D6C98-E813-7483-A431-70EDD901FA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97813" y="6275388"/>
            <a:ext cx="990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CC26D70D-EBD1-AD42-B913-01C05BBF701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600" kern="1200">
          <a:solidFill>
            <a:schemeClr val="accent1"/>
          </a:solidFill>
          <a:latin typeface="+mj-lt"/>
          <a:ea typeface="ＭＳ Ｐゴシック" panose="020B0600070205080204" pitchFamily="34" charset="-128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2pPr>
      <a:lvl3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3pPr>
      <a:lvl4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4pPr>
      <a:lvl5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9pPr>
    </p:titleStyle>
    <p:bodyStyle>
      <a:lvl1pPr marL="349250" indent="-349250" algn="l" rtl="0" fontAlgn="base">
        <a:spcBef>
          <a:spcPts val="20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sz="24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1pPr>
      <a:lvl2pPr marL="685800" indent="-336550" algn="l" rtl="0" fontAlgn="base">
        <a:spcBef>
          <a:spcPts val="600"/>
        </a:spcBef>
        <a:spcAft>
          <a:spcPct val="0"/>
        </a:spcAft>
        <a:buClr>
          <a:srgbClr val="215D77"/>
        </a:buClr>
        <a:buSzPct val="110000"/>
        <a:buFont typeface="Wingdings 2" pitchFamily="2" charset="2"/>
        <a:buChar char=""/>
        <a:defRPr sz="22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2pPr>
      <a:lvl3pPr marL="968375" indent="-282575" algn="l" rtl="0" fontAlgn="base">
        <a:spcBef>
          <a:spcPts val="6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sz="20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3pPr>
      <a:lvl4pPr marL="1263650" indent="-295275" algn="l" rtl="0" fontAlgn="base">
        <a:spcBef>
          <a:spcPts val="600"/>
        </a:spcBef>
        <a:spcAft>
          <a:spcPct val="0"/>
        </a:spcAft>
        <a:buClr>
          <a:srgbClr val="215D77"/>
        </a:buClr>
        <a:buSzPct val="110000"/>
        <a:buFont typeface="Wingdings 2" pitchFamily="2" charset="2"/>
        <a:buChar char=""/>
        <a:defRPr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4pPr>
      <a:lvl5pPr marL="1546225" indent="-282575" algn="l" rtl="0" fontAlgn="base">
        <a:spcBef>
          <a:spcPts val="6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06DD5-0972-D1EA-A3EA-F94671F59B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2388" y="1252538"/>
            <a:ext cx="6499225" cy="3228975"/>
          </a:xfrm>
          <a:ln>
            <a:solidFill>
              <a:srgbClr val="5A8005"/>
            </a:solidFill>
          </a:ln>
        </p:spPr>
        <p:txBody>
          <a:bodyPr anchor="ctr"/>
          <a:lstStyle/>
          <a:p>
            <a:pPr fontAlgn="auto">
              <a:spcAft>
                <a:spcPts val="0"/>
              </a:spcAft>
              <a:defRPr/>
            </a:pPr>
            <a: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  <a:t>Welcome to</a:t>
            </a:r>
            <a:b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</a:br>
            <a: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  <a:t>Sunday School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EC7A6E-5233-F335-63B8-1CAC039CEC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CADE62-9B56-50BF-0B28-8BEF89BD02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D223CA-A9E2-F4B4-4DBB-14BC7F9940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5934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BCA982-C705-B368-D1A2-08F0737211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8E4C90E3-C066-90A2-6DA6-330EAA2A2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569794"/>
            <a:ext cx="8824510" cy="1559799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Standard of Comparison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F4BF2940-20DD-A5CC-12D0-E4B88A0186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707105"/>
            <a:ext cx="8042275" cy="394406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10:12–18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Evaluation by Self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 12)</a:t>
            </a:r>
          </a:p>
        </p:txBody>
      </p:sp>
    </p:spTree>
    <p:extLst>
      <p:ext uri="{BB962C8B-B14F-4D97-AF65-F5344CB8AC3E}">
        <p14:creationId xmlns:p14="http://schemas.microsoft.com/office/powerpoint/2010/main" val="15208085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7FAF62-2097-C630-B574-280BFA222B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A94DA365-F760-66D0-0F1B-D79B1870B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557763"/>
            <a:ext cx="8824510" cy="1571826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Standard of Comparison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95ACB1B0-0B35-0814-6CDE-AF9A603721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707105"/>
            <a:ext cx="8042275" cy="394406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10:12–18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Evaluation by Sphere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 13–16)</a:t>
            </a:r>
          </a:p>
        </p:txBody>
      </p:sp>
    </p:spTree>
    <p:extLst>
      <p:ext uri="{BB962C8B-B14F-4D97-AF65-F5344CB8AC3E}">
        <p14:creationId xmlns:p14="http://schemas.microsoft.com/office/powerpoint/2010/main" val="34292231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74D9B2-2138-9DE5-DC39-5B1C0731BB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B07C61-6946-05BB-43E1-43AB57501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353A0-547F-A75A-8D72-2459DA3BBD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9762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A8981EA7-3DE2-9E12-C803-754CF29B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446" y="59822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05E99CB4-1E1F-9380-97C0-5AA1B25203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463" y="1240089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did Paul approach the whole question of authority, according to verse 1?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have suggested that Paul was being ironic in this chapter. What evidence is there for this conclusion?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did Paul say the “weapons of our warfare” are capable of doing?</a:t>
            </a:r>
          </a:p>
        </p:txBody>
      </p:sp>
    </p:spTree>
    <p:extLst>
      <p:ext uri="{BB962C8B-B14F-4D97-AF65-F5344CB8AC3E}">
        <p14:creationId xmlns:p14="http://schemas.microsoft.com/office/powerpoint/2010/main" val="41217199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A8981EA7-3DE2-9E12-C803-754CF29B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463" y="71854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05E99CB4-1E1F-9380-97C0-5AA1B25203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559" y="1372433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4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Paul mentioned “strong holds” in verse 4. What was a “strong hold” and what did Paul mean figuratively by the use of that term?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4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According to verse 8, what was the purpose for the “authority” Paul was granted?</a:t>
            </a:r>
          </a:p>
        </p:txBody>
      </p:sp>
    </p:spTree>
    <p:extLst>
      <p:ext uri="{BB962C8B-B14F-4D97-AF65-F5344CB8AC3E}">
        <p14:creationId xmlns:p14="http://schemas.microsoft.com/office/powerpoint/2010/main" val="25498230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59EADB-169E-03C4-03CE-140A8BDA2B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6D8E1D1C-E50A-ED43-6BB7-3D2EE77A7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463" y="71854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203C23E5-67F6-2DFF-018D-99C6B0AD45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559" y="1372433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6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the fallacy of “measuring themselves by themselves”?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6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Paul wrote of being “enlarged” by the Corinthian Church in verse 15. What does this mean and is it possible for churches today to do the same?</a:t>
            </a:r>
          </a:p>
        </p:txBody>
      </p:sp>
    </p:spTree>
    <p:extLst>
      <p:ext uri="{BB962C8B-B14F-4D97-AF65-F5344CB8AC3E}">
        <p14:creationId xmlns:p14="http://schemas.microsoft.com/office/powerpoint/2010/main" val="39470285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itle 1">
            <a:extLst>
              <a:ext uri="{FF2B5EF4-FFF2-40B4-BE49-F238E27FC236}">
                <a16:creationId xmlns:a16="http://schemas.microsoft.com/office/drawing/2014/main" id="{2B32D95A-6AA7-6562-0653-911A296B3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275" y="608694"/>
            <a:ext cx="8042275" cy="5302250"/>
          </a:xfrm>
        </p:spPr>
        <p:txBody>
          <a:bodyPr anchor="ctr"/>
          <a:lstStyle/>
          <a:p>
            <a:r>
              <a:rPr lang="en-US" altLang="en-US" sz="60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Paul’s Defense</a:t>
            </a:r>
            <a:br>
              <a:rPr lang="en-US" altLang="en-US" sz="60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altLang="en-US" sz="4400" b="1" dirty="0">
                <a:solidFill>
                  <a:schemeClr val="tx1"/>
                </a:solidFill>
              </a:rPr>
            </a:br>
            <a:r>
              <a:rPr lang="en-US" altLang="en-US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10:1–18</a:t>
            </a:r>
            <a:endParaRPr lang="en-US" altLang="en-US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le 1">
            <a:extLst>
              <a:ext uri="{FF2B5EF4-FFF2-40B4-BE49-F238E27FC236}">
                <a16:creationId xmlns:a16="http://schemas.microsoft.com/office/drawing/2014/main" id="{6C7AA2BB-A239-5218-5726-1715698DF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VERSE</a:t>
            </a:r>
            <a:endParaRPr lang="en-US" altLang="en-US" sz="5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2" name="Content Placeholder 2">
            <a:extLst>
              <a:ext uri="{FF2B5EF4-FFF2-40B4-BE49-F238E27FC236}">
                <a16:creationId xmlns:a16="http://schemas.microsoft.com/office/drawing/2014/main" id="{D454751E-3F7E-4F58-D045-D3BDF4A2D3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06575"/>
            <a:ext cx="8277726" cy="4686300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5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10:17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“But he that </a:t>
            </a:r>
            <a:r>
              <a:rPr lang="en-US" altLang="en-US" sz="4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glorieth</a:t>
            </a: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let him</a:t>
            </a:r>
          </a:p>
          <a:p>
            <a:pPr marL="0" indent="0" algn="ctr">
              <a:spcBef>
                <a:spcPts val="0"/>
              </a:spcBef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glory in the Lord.”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>
            <a:extLst>
              <a:ext uri="{FF2B5EF4-FFF2-40B4-BE49-F238E27FC236}">
                <a16:creationId xmlns:a16="http://schemas.microsoft.com/office/drawing/2014/main" id="{8BBDBA62-A9CE-040E-175D-6DDE62FA1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6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Objectives</a:t>
            </a:r>
          </a:p>
        </p:txBody>
      </p:sp>
      <p:sp>
        <p:nvSpPr>
          <p:cNvPr id="6146" name="Content Placeholder 2">
            <a:extLst>
              <a:ext uri="{FF2B5EF4-FFF2-40B4-BE49-F238E27FC236}">
                <a16:creationId xmlns:a16="http://schemas.microsoft.com/office/drawing/2014/main" id="{105CB66B-AA6C-C570-7993-B5995A7290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1730828"/>
            <a:ext cx="8042275" cy="4735286"/>
          </a:xfrm>
        </p:spPr>
        <p:txBody>
          <a:bodyPr/>
          <a:lstStyle/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understand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real spiritual authority comes only from God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refuse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covet spiritual authority over others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follow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example of Christ in meekness and gentleness</a:t>
            </a:r>
            <a:endParaRPr lang="en-US" altLang="en-US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DBE8EF6A-5EE8-7CFE-2A5D-E3D14F03A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5"/>
            <a:ext cx="8824510" cy="1487609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Pleading Apostle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84F75D74-166F-248D-7700-2E9664C97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71012"/>
            <a:ext cx="8042275" cy="3980160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10:1–6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Meekness and Boldness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1–2)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90F358-EDBF-4DB3-9A72-E76AD587C8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C6FDCB6E-A1BA-1A79-BEF3-5645F489CB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5"/>
            <a:ext cx="8824510" cy="1487609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Pleading Apostle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D2DD92AD-98B3-7B26-507A-8C12BB2122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71012"/>
            <a:ext cx="8042275" cy="3980160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10:1–6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Weapons of Warfare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3–6)</a:t>
            </a:r>
          </a:p>
        </p:txBody>
      </p:sp>
    </p:spTree>
    <p:extLst>
      <p:ext uri="{BB962C8B-B14F-4D97-AF65-F5344CB8AC3E}">
        <p14:creationId xmlns:p14="http://schemas.microsoft.com/office/powerpoint/2010/main" val="25963285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D6B35-79E8-F062-5BDF-0DDEC6602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AAB522-0383-86F0-6FFD-F623BD99ED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6519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D3E88E-DF43-BE0A-808A-EBF6EFF98F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78FC26D3-ABA5-651A-BFF8-AC8D90674A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4"/>
            <a:ext cx="8824510" cy="1283073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Countering the Critics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EA2A3E3C-8E80-053F-EA2F-B0A2361DA5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71011"/>
            <a:ext cx="8042275" cy="3980160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10:7–11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Question of Authority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7–8)</a:t>
            </a:r>
          </a:p>
        </p:txBody>
      </p:sp>
    </p:spTree>
    <p:extLst>
      <p:ext uri="{BB962C8B-B14F-4D97-AF65-F5344CB8AC3E}">
        <p14:creationId xmlns:p14="http://schemas.microsoft.com/office/powerpoint/2010/main" val="41677158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FA79D4-5C89-A06E-B0AF-20AA2D341B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4B3319D0-70E0-61BA-4468-644501F6B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4"/>
            <a:ext cx="8824510" cy="1283073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Countering the Critics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2C2F01D0-1BD3-CF53-8FA1-44854B664A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71011"/>
            <a:ext cx="8042275" cy="3980160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10:7–11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Answering an Accusation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9–11)</a:t>
            </a:r>
          </a:p>
        </p:txBody>
      </p:sp>
    </p:spTree>
    <p:extLst>
      <p:ext uri="{BB962C8B-B14F-4D97-AF65-F5344CB8AC3E}">
        <p14:creationId xmlns:p14="http://schemas.microsoft.com/office/powerpoint/2010/main" val="286130456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{ED9911CF-F65D-7543-A6FC-C86728536091}tf10001119</Template>
  <TotalTime>5377</TotalTime>
  <Words>309</Words>
  <Application>Microsoft Macintosh PowerPoint</Application>
  <PresentationFormat>On-screen Show (4:3)</PresentationFormat>
  <Paragraphs>67</Paragraphs>
  <Slides>16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News Gothic MT</vt:lpstr>
      <vt:lpstr>Wingdings 2</vt:lpstr>
      <vt:lpstr>Breeze</vt:lpstr>
      <vt:lpstr>Welcome to Sunday School</vt:lpstr>
      <vt:lpstr>In Paul’s Defense  2 Corinthians 10:1–18</vt:lpstr>
      <vt:lpstr>KEY VERSE</vt:lpstr>
      <vt:lpstr>Lesson Objectives</vt:lpstr>
      <vt:lpstr>A Pleading Apostle</vt:lpstr>
      <vt:lpstr>A Pleading Apostle</vt:lpstr>
      <vt:lpstr>PowerPoint Presentation</vt:lpstr>
      <vt:lpstr>Countering the Critics</vt:lpstr>
      <vt:lpstr>Countering the Critics</vt:lpstr>
      <vt:lpstr>PowerPoint Presentation</vt:lpstr>
      <vt:lpstr>A Standard of Comparison</vt:lpstr>
      <vt:lpstr>A Standard of Comparison</vt:lpstr>
      <vt:lpstr>PowerPoint Presentation</vt:lpstr>
      <vt:lpstr>Questions for Study</vt:lpstr>
      <vt:lpstr>Questions for Study</vt:lpstr>
      <vt:lpstr>Questions for Study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Sunday School</dc:title>
  <dc:creator>Camilla Conn</dc:creator>
  <cp:lastModifiedBy>DC</cp:lastModifiedBy>
  <cp:revision>39</cp:revision>
  <dcterms:created xsi:type="dcterms:W3CDTF">2015-06-04T12:54:52Z</dcterms:created>
  <dcterms:modified xsi:type="dcterms:W3CDTF">2026-03-12T20:46:54Z</dcterms:modified>
</cp:coreProperties>
</file>