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sldIdLst>
    <p:sldId id="256" r:id="rId2"/>
    <p:sldId id="258" r:id="rId3"/>
    <p:sldId id="259" r:id="rId4"/>
    <p:sldId id="260" r:id="rId5"/>
    <p:sldId id="261" r:id="rId6"/>
    <p:sldId id="364" r:id="rId7"/>
    <p:sldId id="319" r:id="rId8"/>
    <p:sldId id="349" r:id="rId9"/>
    <p:sldId id="366" r:id="rId10"/>
    <p:sldId id="365" r:id="rId11"/>
    <p:sldId id="350" r:id="rId12"/>
    <p:sldId id="355" r:id="rId13"/>
    <p:sldId id="367" r:id="rId14"/>
    <p:sldId id="354" r:id="rId15"/>
    <p:sldId id="324" r:id="rId16"/>
    <p:sldId id="283" r:id="rId17"/>
    <p:sldId id="357" r:id="rId1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99FF"/>
    <a:srgbClr val="D883FF"/>
    <a:srgbClr val="521B93"/>
    <a:srgbClr val="5A8005"/>
    <a:srgbClr val="CFE0AC"/>
    <a:srgbClr val="C0D09F"/>
    <a:srgbClr val="4D6D04"/>
    <a:srgbClr val="0085E5"/>
    <a:srgbClr val="462107"/>
    <a:srgbClr val="713B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707"/>
    <p:restoredTop sz="94570"/>
  </p:normalViewPr>
  <p:slideViewPr>
    <p:cSldViewPr snapToGrid="0" snapToObjects="1" showGuides="1">
      <p:cViewPr varScale="1">
        <p:scale>
          <a:sx n="106" d="100"/>
          <a:sy n="106" d="100"/>
        </p:scale>
        <p:origin x="896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013128-1BD2-0550-86CB-1805F479AF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AB2579-A4F3-7A76-F0C8-524EACBF417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06C350-D9E3-2540-89CC-6B2AB41713BB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4FDCA2-4F3E-3F76-58FD-35D70C8DB2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FC4BEA7-E8C8-E6E4-6101-EEF6C3DD3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85E29-4069-984C-6F42-7E5385B1AF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9C5-A734-4CAB-0D2D-44FD07A7E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B8EFB3-4037-974E-A0BC-F10E7245B85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55180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361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595E8-E00C-8FE0-ECDF-3A81E8246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826BCF43-75E2-51CE-E733-41023F6575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935F2752-0B37-7F89-AAA5-7CDD13945B0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E86F2C1E-9069-70BE-33E9-CCF7A5C869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884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9845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7C0D6D-6AF6-0A9B-D751-EDEB2A269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470491-1AA9-7456-CEBF-F7849A2FE8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EB475C8-F549-1317-274F-2FF50306AE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A92966-76BE-E282-62B2-54E35D0C55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41071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C9AE4-6EC9-0237-A40C-2D032F7BD8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E1F7B4-D2E4-8189-1497-23670D2C3F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0622F8-97FA-26D3-DC21-E6E50944F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A40C7E-F7C8-442C-C492-2F54373648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0566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6CBB68-375B-38D7-862D-379127D71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8C749E-5104-BEAB-245D-360C0D72CE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5ABDA4-B107-CD52-58FB-2AF46FD923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638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BC3AC3-C7C8-8BB6-C880-21ABB97984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71123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0BF351-732A-C0A8-3C00-78685382F9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9528CD-F469-D526-BD38-DB909A80EF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AB190F-CE4C-598B-480B-5AC3A7F82B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8D49BE-C492-69C5-C5CD-D78D18235B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02476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34AE0-8025-0EF9-EA20-4786DAE28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4550FA-B70B-6BD7-5BC6-B1CC2C05CF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E7F6EC-1D7C-7A4B-1F4F-AA04A06E71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1D02B-165B-9F7B-06D8-08657BD10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804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AEDC4-A9AA-71B8-036B-DED68245E5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F3BB22-9F4D-A95B-C3B1-34030E5339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14BD5F-7AB4-C734-C2C7-384B72EEA8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B7D9BC-6128-7EC9-6EBD-8D1C72587E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6986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34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36CDDC0-8C5A-6B02-7626-074833C4280B}"/>
              </a:ext>
            </a:extLst>
          </p:cNvPr>
          <p:cNvSpPr/>
          <p:nvPr/>
        </p:nvSpPr>
        <p:spPr>
          <a:xfrm>
            <a:off x="1328738" y="1295400"/>
            <a:ext cx="6486525" cy="3152775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/>
          <a:p>
            <a:pPr defTabSz="914400" fontAlgn="auto"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/>
            </a:pPr>
            <a:endParaRPr sz="3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rtlCol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7BF359-EABD-FBEE-C52C-301E47D14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93B2F-DD86-C349-A57B-904FEA6C0399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C361F7-F246-DE6E-490B-E6C84E8DC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CE7ED-A876-EEDD-C10D-BEC33D8C0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E44FA-6BC3-1B4C-895E-9A412F9969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548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177962-90EA-5F73-10B4-772D4965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CBB941-B91D-C743-8346-AB7FF809017F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B8DA-CF3E-DE67-55B8-73B8E05DE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81A4F-F037-A672-AE6F-8F3AC8CC9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65A97-0850-4446-B73E-22AA145094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56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F311A-3D02-3DE5-8E79-AFBBFE5CA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49EF8-6CC7-2F4C-8275-0B64E7D0DE74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311AB-647E-3891-3EB8-4DC0A94F6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702C3-D526-6CA7-CBDF-A8A93BCB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AF4DB-315A-0944-95B9-62D431E888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5373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6E92F-D858-2FC6-CAB9-676A66938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F56198-2DC5-B04E-985C-67347273C6AC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EC658-9B6A-546C-8753-442DE7DA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510AF-E72A-8E8B-D7FD-EFACB674D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D76F5-A246-EA47-AF6A-25F578D24B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146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63531-A9E5-09A8-4066-A37554AB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17F1F4-8C37-7841-9B5A-286DA23903DB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35FD1-CB05-7772-1980-3BD3783C5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BDEF5-A1B7-9C63-81C9-DA2BA9D7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A8A73-2554-AB4F-A9FF-589688D922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8907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9B92B-9F33-7E70-10E1-5543EEECF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CBE82C9-E8E3-8A46-AE63-6524480FBB7C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4B872-707B-07E1-0EFE-90F34DF840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1844D-10C8-2945-9861-DC42C64C811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0B33D84-5253-3146-82F7-4119E704DF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982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/>
          <a:lstStyle>
            <a:lvl1pPr algn="ct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90AB2-BD48-1703-F2D8-61515A97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F31360-BB07-2A49-B826-30C875C80BF7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BC04A-E4A6-7414-C277-E448BBDE0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5E615-8729-0A3D-8D74-CC684DAD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919C-68A5-1E49-8BBE-24C3F1D200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203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A6EFF6-32E2-6B43-F3F2-E2D2114C0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5385B-811E-AB4B-865A-1BEBCEBB324D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A9AD41-8A26-DE0A-7C7A-E6DAC8C6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1AD9EF-983C-3F77-F799-4CC79704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B935-873A-3D47-9369-420B7B1BA6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59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3A1A0A-7414-6D0A-C7DF-923864629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9250A3-6D22-3546-A3A1-D72F87A00891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217227-9B9C-CAC1-D1A2-F6561230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A83D62-8B21-C0D5-D932-FB2DF967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8AFD8-CAC2-7E41-BBE0-1D34E0DFA9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450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88A1AD-9751-511D-980E-3E5740B5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E82CDD-0CC7-984E-BB31-E2ABA2F341A0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839C0-09E8-2DFA-FDCA-8504F56D1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D7CEE1-865F-6414-956C-36D76190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FDF11-B9C8-F748-BDB2-98244CC1BC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228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CA138C-3AB8-4516-FE23-E21B6C6C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FA567-41AD-9A4D-B120-BE3925045749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FFD0BE-3004-BC12-BF7F-CEFAFAB9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CD45C-38EC-EFE2-6D10-F0CEBBF6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7643-D67C-E14A-8FDF-4F52F857B3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14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5E032C-0B95-B8BD-4B5F-1124752D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20F42-2232-7144-A8D3-ACFAD9856C0D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B03943-8DDB-B113-B794-02514559C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7AE093-2242-FCFF-2B60-BA9FBB92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9AF92-CED6-1446-9543-61BDC3702F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486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8000">
              <a:srgbClr val="DBD2FD">
                <a:alpha val="90000"/>
              </a:srgbClr>
            </a:gs>
            <a:gs pos="45000">
              <a:schemeClr val="accent1">
                <a:lumMod val="5000"/>
                <a:lumOff val="95000"/>
              </a:schemeClr>
            </a:gs>
            <a:gs pos="90000">
              <a:srgbClr val="B899FF">
                <a:alpha val="82000"/>
              </a:srgbClr>
            </a:gs>
            <a:gs pos="98000">
              <a:srgbClr val="521B93">
                <a:alpha val="80000"/>
              </a:srgb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3CD711D-9B4B-C57F-0C6B-A88EA39159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9275" y="107950"/>
            <a:ext cx="80422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5D7FFD-D5DA-C042-71A9-E037F3C2D6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9275" y="1600200"/>
            <a:ext cx="80422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3A76B-A738-10DB-BF56-15E3893E6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29275" y="62753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D7C7E18-6A2C-FE44-BCA4-5764B483D315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786D0-5E6C-5C68-91EF-6D64E697B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5113" y="6275388"/>
            <a:ext cx="4840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D6C98-E813-7483-A431-70EDD901F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97813" y="6275388"/>
            <a:ext cx="990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CC26D70D-EBD1-AD42-B913-01C05BBF701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600" kern="1200">
          <a:solidFill>
            <a:schemeClr val="accent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9pPr>
    </p:titleStyle>
    <p:bodyStyle>
      <a:lvl1pPr marL="349250" indent="-349250" algn="l" rtl="0" fontAlgn="base">
        <a:spcBef>
          <a:spcPts val="20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4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685800" indent="-336550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sz="22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96837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0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263650" indent="-295275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154622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6DD5-0972-D1EA-A3EA-F94671F59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388" y="1252538"/>
            <a:ext cx="6499225" cy="3228975"/>
          </a:xfrm>
          <a:ln>
            <a:solidFill>
              <a:srgbClr val="5A8005"/>
            </a:solidFill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Welcome to</a:t>
            </a:r>
            <a:b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Sunday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E6F805-632C-C650-3BD2-1CC0BB11F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C3688E1D-5845-FFDC-93CC-3F27C7C65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4"/>
            <a:ext cx="8824510" cy="1644021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Rising to the Challenge of Ministry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C0D1D07D-C1DD-2201-7A9C-98A1EA07A7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71011"/>
            <a:ext cx="8042275" cy="398016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6:4–10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Paradoxes Paul Experienced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8–10)</a:t>
            </a:r>
          </a:p>
        </p:txBody>
      </p:sp>
    </p:spTree>
    <p:extLst>
      <p:ext uri="{BB962C8B-B14F-4D97-AF65-F5344CB8AC3E}">
        <p14:creationId xmlns:p14="http://schemas.microsoft.com/office/powerpoint/2010/main" val="2946475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C7A6E-5233-F335-63B8-1CAC039CE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ADE62-9B56-50BF-0B28-8BEF89BD0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D223CA-A9E2-F4B4-4DBB-14BC7F9940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593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BCA982-C705-B368-D1A2-08F073721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8E4C90E3-C066-90A2-6DA6-330EAA2A2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800430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Perfecting Holiness in the Fear of God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F4BF2940-20DD-A5CC-12D0-E4B88A0186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07105"/>
            <a:ext cx="8042275" cy="394406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6:11–7:1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Being Open to Paul’s Message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(6:11–13)</a:t>
            </a:r>
          </a:p>
        </p:txBody>
      </p:sp>
    </p:spTree>
    <p:extLst>
      <p:ext uri="{BB962C8B-B14F-4D97-AF65-F5344CB8AC3E}">
        <p14:creationId xmlns:p14="http://schemas.microsoft.com/office/powerpoint/2010/main" val="1520808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FF40A9-1584-FB2B-9E73-1AEC912C2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3A4DFAF8-F54A-FD3A-F1A5-E05CC2FEA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800430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Perfecting Holiness in the Fear of God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FF931463-B69E-EE44-2990-30D95F755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07105"/>
            <a:ext cx="8042275" cy="394406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6:11–7:1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Living as the Temple of God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(6:14–7:1)</a:t>
            </a:r>
          </a:p>
        </p:txBody>
      </p:sp>
    </p:spTree>
    <p:extLst>
      <p:ext uri="{BB962C8B-B14F-4D97-AF65-F5344CB8AC3E}">
        <p14:creationId xmlns:p14="http://schemas.microsoft.com/office/powerpoint/2010/main" val="810609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4D9B2-2138-9DE5-DC39-5B1C0731B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07C61-6946-05BB-43E1-43AB57501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353A0-547F-A75A-8D72-2459DA3BBD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762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46" y="59822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463" y="1240089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do you suppose Christians tend to think of separation in extreme terms? How do you personally balance the extremes?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should Christian people live separated lives? There is more than one answer in today’s lesson text.</a:t>
            </a:r>
          </a:p>
        </p:txBody>
      </p:sp>
    </p:spTree>
    <p:extLst>
      <p:ext uri="{BB962C8B-B14F-4D97-AF65-F5344CB8AC3E}">
        <p14:creationId xmlns:p14="http://schemas.microsoft.com/office/powerpoint/2010/main" val="41217199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71854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559" y="1372433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3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our work for the Lord figure into Paul’s warning that we not receive the grace of God in vain?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3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did Paul mean by the term unequally yoked? Give specific examples of how this principle is to be applied to today’s society.</a:t>
            </a:r>
          </a:p>
        </p:txBody>
      </p:sp>
    </p:spTree>
    <p:extLst>
      <p:ext uri="{BB962C8B-B14F-4D97-AF65-F5344CB8AC3E}">
        <p14:creationId xmlns:p14="http://schemas.microsoft.com/office/powerpoint/2010/main" val="25498230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9EADB-169E-03C4-03CE-140A8BDA2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6D8E1D1C-E50A-ED43-6BB7-3D2EE77A7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71854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203C23E5-67F6-2DFF-018D-99C6B0AD4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559" y="1372433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5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a Christian go about “perfecting holiness”? Does this mean we can live sinless lives?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5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some of the trials Paul endured as a minister of the gospel? What are some of the trials you have endured as a follower of Christ?</a:t>
            </a:r>
          </a:p>
        </p:txBody>
      </p:sp>
    </p:spTree>
    <p:extLst>
      <p:ext uri="{BB962C8B-B14F-4D97-AF65-F5344CB8AC3E}">
        <p14:creationId xmlns:p14="http://schemas.microsoft.com/office/powerpoint/2010/main" val="3947028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B32D95A-6AA7-6562-0653-911A296B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5" y="608694"/>
            <a:ext cx="8042275" cy="5302250"/>
          </a:xfrm>
        </p:spPr>
        <p:txBody>
          <a:bodyPr anchor="ctr"/>
          <a:lstStyle/>
          <a:p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Behaving Like Believers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6:1–7:1</a:t>
            </a:r>
            <a:endParaRPr lang="en-US" alt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6C7AA2BB-A239-5218-5726-1715698DF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VERSE</a:t>
            </a:r>
            <a:endParaRPr lang="en-US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454751E-3F7E-4F58-D045-D3BDF4A2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06575"/>
            <a:ext cx="8277726" cy="468630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5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6:17</a:t>
            </a:r>
            <a:endParaRPr lang="en-US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“For he hath made him </a:t>
            </a:r>
            <a:r>
              <a:rPr lang="en-US" altLang="en-US" sz="4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be </a:t>
            </a: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 for us, who knew no sin; that we might be made the righteousness of God in him.”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BBDBA62-A9CE-040E-175D-6DDE62FA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Objectives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105CB66B-AA6C-C570-7993-B5995A729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730828"/>
            <a:ext cx="8042275" cy="4735286"/>
          </a:xfrm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necessity of holy living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patiently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endure the trials of ministry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live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 the dwelling place of God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DBE8EF6A-5EE8-7CFE-2A5D-E3D14F03A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800430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Answering the Call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God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84F75D74-166F-248D-7700-2E9664C97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71012"/>
            <a:ext cx="8042275" cy="398016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6:1–3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Prove the Sincerity of</a:t>
            </a:r>
          </a:p>
          <a:p>
            <a:pPr marL="0" indent="0" algn="ctr">
              <a:spcBef>
                <a:spcPts val="0"/>
              </a:spcBef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Faith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1–2)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9FA27-AAF0-C253-2BD9-0CA1AAC400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F6C62DCE-96E2-DC0D-2870-570D6507F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800430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Answering the Call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God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053FCF5C-249A-0257-CE97-1127DBD842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71012"/>
            <a:ext cx="8042275" cy="398016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6:1–3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 Paul’s Example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3)</a:t>
            </a:r>
          </a:p>
        </p:txBody>
      </p:sp>
    </p:spTree>
    <p:extLst>
      <p:ext uri="{BB962C8B-B14F-4D97-AF65-F5344CB8AC3E}">
        <p14:creationId xmlns:p14="http://schemas.microsoft.com/office/powerpoint/2010/main" val="2192791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51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3E88E-DF43-BE0A-808A-EBF6EFF98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78FC26D3-ABA5-651A-BFF8-AC8D90674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4"/>
            <a:ext cx="8824510" cy="1644021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Rising to the Challenge of Ministry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EA2A3E3C-8E80-053F-EA2F-B0A2361DA5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71011"/>
            <a:ext cx="8042275" cy="398016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6:4–10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Difficulties Paul Endured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4–5)</a:t>
            </a:r>
          </a:p>
        </p:txBody>
      </p:sp>
    </p:spTree>
    <p:extLst>
      <p:ext uri="{BB962C8B-B14F-4D97-AF65-F5344CB8AC3E}">
        <p14:creationId xmlns:p14="http://schemas.microsoft.com/office/powerpoint/2010/main" val="4167715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559B26-D317-6453-47ED-5A7E6EC409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91215F1D-3CF0-4A3B-94F4-0B1E348D0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4"/>
            <a:ext cx="8824510" cy="1644021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Rising to the Challenge of Ministry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DF488A10-A829-E9F7-ABD1-09A4B4DEE8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71011"/>
            <a:ext cx="8042275" cy="398016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6:4–10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Means Paul Employed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6–7)</a:t>
            </a:r>
          </a:p>
        </p:txBody>
      </p:sp>
    </p:spTree>
    <p:extLst>
      <p:ext uri="{BB962C8B-B14F-4D97-AF65-F5344CB8AC3E}">
        <p14:creationId xmlns:p14="http://schemas.microsoft.com/office/powerpoint/2010/main" val="30257866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{ED9911CF-F65D-7543-A6FC-C86728536091}tf10001119</Template>
  <TotalTime>5352</TotalTime>
  <Words>360</Words>
  <Application>Microsoft Macintosh PowerPoint</Application>
  <PresentationFormat>On-screen Show (4:3)</PresentationFormat>
  <Paragraphs>72</Paragraphs>
  <Slides>17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News Gothic MT</vt:lpstr>
      <vt:lpstr>Wingdings 2</vt:lpstr>
      <vt:lpstr>Breeze</vt:lpstr>
      <vt:lpstr>Welcome to Sunday School</vt:lpstr>
      <vt:lpstr>Behaving Like Believers  2 Corinthians 6:1–7:1</vt:lpstr>
      <vt:lpstr>KEY VERSE</vt:lpstr>
      <vt:lpstr>Lesson Objectives</vt:lpstr>
      <vt:lpstr>Answering the Call of God</vt:lpstr>
      <vt:lpstr>Answering the Call of God</vt:lpstr>
      <vt:lpstr>PowerPoint Presentation</vt:lpstr>
      <vt:lpstr>Rising to the Challenge of Ministry</vt:lpstr>
      <vt:lpstr>Rising to the Challenge of Ministry</vt:lpstr>
      <vt:lpstr>Rising to the Challenge of Ministry</vt:lpstr>
      <vt:lpstr>PowerPoint Presentation</vt:lpstr>
      <vt:lpstr>Perfecting Holiness in the Fear of God</vt:lpstr>
      <vt:lpstr>Perfecting Holiness in the Fear of God</vt:lpstr>
      <vt:lpstr>PowerPoint Presentation</vt:lpstr>
      <vt:lpstr>Questions for Study</vt:lpstr>
      <vt:lpstr>Questions for Study</vt:lpstr>
      <vt:lpstr>Questions for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Sunday School</dc:title>
  <dc:creator>Camilla Conn</dc:creator>
  <cp:lastModifiedBy>DC</cp:lastModifiedBy>
  <cp:revision>37</cp:revision>
  <dcterms:created xsi:type="dcterms:W3CDTF">2015-06-04T12:54:52Z</dcterms:created>
  <dcterms:modified xsi:type="dcterms:W3CDTF">2026-03-12T20:21:28Z</dcterms:modified>
</cp:coreProperties>
</file>