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61" r:id="rId6"/>
    <p:sldId id="368" r:id="rId7"/>
    <p:sldId id="319" r:id="rId8"/>
    <p:sldId id="349" r:id="rId9"/>
    <p:sldId id="369" r:id="rId10"/>
    <p:sldId id="350" r:id="rId11"/>
    <p:sldId id="355" r:id="rId12"/>
    <p:sldId id="371" r:id="rId13"/>
    <p:sldId id="370" r:id="rId14"/>
    <p:sldId id="354" r:id="rId15"/>
    <p:sldId id="324" r:id="rId16"/>
    <p:sldId id="283" r:id="rId17"/>
    <p:sldId id="357" r:id="rId1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99FF"/>
    <a:srgbClr val="D883FF"/>
    <a:srgbClr val="521B93"/>
    <a:srgbClr val="5A8005"/>
    <a:srgbClr val="CFE0AC"/>
    <a:srgbClr val="C0D09F"/>
    <a:srgbClr val="4D6D04"/>
    <a:srgbClr val="0085E5"/>
    <a:srgbClr val="462107"/>
    <a:srgbClr val="713B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07"/>
    <p:restoredTop sz="94570"/>
  </p:normalViewPr>
  <p:slideViewPr>
    <p:cSldViewPr snapToGrid="0" snapToObjects="1" showGuides="1">
      <p:cViewPr varScale="1">
        <p:scale>
          <a:sx n="106" d="100"/>
          <a:sy n="106" d="100"/>
        </p:scale>
        <p:origin x="89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595E8-E00C-8FE0-ECDF-3A81E8246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826BCF43-75E2-51CE-E733-41023F6575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935F2752-0B37-7F89-AAA5-7CDD13945B0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E86F2C1E-9069-70BE-33E9-CCF7A5C869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884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9845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827C87-C350-61C7-688B-B7A4C15BD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9491DA-10C6-5592-9A87-54E1D7BEAC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D14E33-F7FA-CB70-2EE7-A09DA9135C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5A1346-24FE-380B-5BA4-823AC85E5D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4502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C9AE4-6EC9-0237-A40C-2D032F7BD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E1F7B4-D2E4-8189-1497-23670D2C3F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0622F8-97FA-26D3-DC21-E6E50944F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A40C7E-F7C8-442C-C492-2F54373648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566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33E58-B976-50AC-0172-9AAA6829E4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86FCA3-234E-6ECA-D3C5-842EB5C3666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A8A1FF-DCFB-224C-67BA-F0F0FE97B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F622C4-B730-6A78-CCC8-CF4443AE8E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43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34AE0-8025-0EF9-EA20-4786DAE28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4550FA-B70B-6BD7-5BC6-B1CC2C05CF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E7F6EC-1D7C-7A4B-1F4F-AA04A06E7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1D02B-165B-9F7B-06D8-08657BD10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804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837C0-504E-5B3C-5230-E9CA53F7A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1B2D6B-7831-BADF-1334-B8F6F93D06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87D029-979A-1927-B34E-9A00112330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B9DDF3-8B3E-48DD-49E1-62A9777119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3460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D50DF-2A38-1E81-FE56-BAE2CB92AE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F1DD19-C0ED-47BA-1D5A-D4ABD566C4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075485-C714-6760-4F40-750FC1EBB1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1633F8-50A4-15E5-E934-3EA0BBC2A0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95525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8000">
              <a:srgbClr val="DBD2FD">
                <a:alpha val="90000"/>
              </a:srgbClr>
            </a:gs>
            <a:gs pos="45000">
              <a:schemeClr val="accent1">
                <a:lumMod val="5000"/>
                <a:lumOff val="95000"/>
              </a:schemeClr>
            </a:gs>
            <a:gs pos="90000">
              <a:srgbClr val="B899FF">
                <a:alpha val="82000"/>
              </a:srgbClr>
            </a:gs>
            <a:gs pos="98000">
              <a:srgbClr val="521B93">
                <a:alpha val="80000"/>
              </a:srgb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rgbClr val="5A8005"/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C7A6E-5233-F335-63B8-1CAC039CE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ADE62-9B56-50BF-0B28-8BEF89BD0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223CA-A9E2-F4B4-4DBB-14BC7F9940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593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CA982-C705-B368-D1A2-08F073721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8E4C90E3-C066-90A2-6DA6-330EAA2A2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91357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of Giving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F4BF2940-20DD-A5CC-12D0-E4B88A018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07105"/>
            <a:ext cx="8042275" cy="394406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9:6–15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Proper Attitude in Giving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6–7)</a:t>
            </a:r>
          </a:p>
        </p:txBody>
      </p:sp>
    </p:spTree>
    <p:extLst>
      <p:ext uri="{BB962C8B-B14F-4D97-AF65-F5344CB8AC3E}">
        <p14:creationId xmlns:p14="http://schemas.microsoft.com/office/powerpoint/2010/main" val="1520808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799098-6EAB-77C2-8391-C21F0B534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AD63AFA1-D8AB-31C5-A58B-0DDCC4291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91357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of Giving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3480CD8C-8A57-D2AA-486C-04136C65D7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07105"/>
            <a:ext cx="8042275" cy="394406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9:6–15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Enrichment of Giving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8–11)</a:t>
            </a:r>
          </a:p>
        </p:txBody>
      </p:sp>
    </p:spTree>
    <p:extLst>
      <p:ext uri="{BB962C8B-B14F-4D97-AF65-F5344CB8AC3E}">
        <p14:creationId xmlns:p14="http://schemas.microsoft.com/office/powerpoint/2010/main" val="4246242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6A48D-6C6E-9BFC-14E0-745B9B7B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54B24E70-9365-49AD-F5D2-E2CD2BB25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91357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of Giving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C0212AE5-7975-62C8-1F3C-B500BC686D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07105"/>
            <a:ext cx="8042275" cy="394406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9:6–15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Bringing Glory to God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12–15)</a:t>
            </a:r>
          </a:p>
        </p:txBody>
      </p:sp>
    </p:spTree>
    <p:extLst>
      <p:ext uri="{BB962C8B-B14F-4D97-AF65-F5344CB8AC3E}">
        <p14:creationId xmlns:p14="http://schemas.microsoft.com/office/powerpoint/2010/main" val="3093805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4D9B2-2138-9DE5-DC39-5B1C0731B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07C61-6946-05BB-43E1-43AB57501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53A0-547F-A75A-8D72-2459DA3BB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76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59822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240089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some of the motivations for giving that Paul mentions in this passage? Of these, which is the most important?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would you respond to those who argue they are too poor to give?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it mean to be a cheerful giver?</a:t>
            </a: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559" y="13724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Apparently Paul used the example of the Corinthians to provoke others to give. What would be the consequence if they failed to follow through with their gifts?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9EADB-169E-03C4-03CE-140A8BDA2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6D8E1D1C-E50A-ED43-6BB7-3D2EE77A7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203C23E5-67F6-2DFF-018D-99C6B0AD4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559" y="13724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5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steps did Paul take to keep his own reputation blameless in the handling of the relief fund? What provisions should a church or religious organization make for “providing honest things” (verse 21)?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5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changes do you need to make to bring your own giving in line with Scripture?</a:t>
            </a:r>
          </a:p>
        </p:txBody>
      </p:sp>
    </p:spTree>
    <p:extLst>
      <p:ext uri="{BB962C8B-B14F-4D97-AF65-F5344CB8AC3E}">
        <p14:creationId xmlns:p14="http://schemas.microsoft.com/office/powerpoint/2010/main" val="3947028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Ministry of Giving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8:1–9:15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06575"/>
            <a:ext cx="8277726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9:7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“Every man according as he </a:t>
            </a:r>
            <a:r>
              <a:rPr lang="en-US" altLang="en-US" sz="4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purposeth</a:t>
            </a: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his heart, </a:t>
            </a:r>
            <a:r>
              <a:rPr lang="en-US" altLang="en-US" sz="4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let him give</a:t>
            </a: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not grudgingly, or of necessity: for God loveth a cheerful giver.”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appreciate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need to financially minister to God’s family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cheerful giver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constantly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thanking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 for His indescribable gift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80043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Following an Example in Giving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2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8:1–15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Example of the Macedonian Churches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1–5)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545D82-39BA-7E7E-EFA6-6717BEC2A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E52410B2-3417-163E-77B5-3A120FB09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80043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Following an Example in Giving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448CDC3B-DA10-0ECF-D732-8B7302B4CF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2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8:1–15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Abounding in the</a:t>
            </a:r>
          </a:p>
          <a:p>
            <a:pPr marL="0" indent="0" algn="ctr">
              <a:spcBef>
                <a:spcPts val="0"/>
              </a:spcBef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Grace of Giving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6–15)</a:t>
            </a:r>
          </a:p>
        </p:txBody>
      </p:sp>
    </p:spTree>
    <p:extLst>
      <p:ext uri="{BB962C8B-B14F-4D97-AF65-F5344CB8AC3E}">
        <p14:creationId xmlns:p14="http://schemas.microsoft.com/office/powerpoint/2010/main" val="3049377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3E88E-DF43-BE0A-808A-EBF6EFF98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78FC26D3-ABA5-651A-BFF8-AC8D90674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4"/>
            <a:ext cx="8824510" cy="1644021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Paul’s Confidence About Giving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EA2A3E3C-8E80-053F-EA2F-B0A2361DA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1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8:16–9:5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Trustworthy Messengers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(8:16–24)</a:t>
            </a:r>
          </a:p>
        </p:txBody>
      </p:sp>
    </p:spTree>
    <p:extLst>
      <p:ext uri="{BB962C8B-B14F-4D97-AF65-F5344CB8AC3E}">
        <p14:creationId xmlns:p14="http://schemas.microsoft.com/office/powerpoint/2010/main" val="4167715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8B1AA-DE4C-D6C3-25E2-A64519540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C665728E-7D81-D149-6D1E-FF58A525B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4"/>
            <a:ext cx="8824510" cy="1644021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Paul’s Confidence About Giving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6D0ECBD4-B764-CDE5-A888-7B847DF891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1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8:16–9:5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Expectation of Paul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(9:1–5)</a:t>
            </a:r>
          </a:p>
        </p:txBody>
      </p:sp>
    </p:spTree>
    <p:extLst>
      <p:ext uri="{BB962C8B-B14F-4D97-AF65-F5344CB8AC3E}">
        <p14:creationId xmlns:p14="http://schemas.microsoft.com/office/powerpoint/2010/main" val="9588392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5364</TotalTime>
  <Words>341</Words>
  <Application>Microsoft Macintosh PowerPoint</Application>
  <PresentationFormat>On-screen Show (4:3)</PresentationFormat>
  <Paragraphs>72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News Gothic MT</vt:lpstr>
      <vt:lpstr>Wingdings 2</vt:lpstr>
      <vt:lpstr>Breeze</vt:lpstr>
      <vt:lpstr>Welcome to Sunday School</vt:lpstr>
      <vt:lpstr>The Ministry of Giving  2 Corinthians 8:1–9:15</vt:lpstr>
      <vt:lpstr>KEY VERSE</vt:lpstr>
      <vt:lpstr>Lesson Objectives</vt:lpstr>
      <vt:lpstr>Following an Example in Giving</vt:lpstr>
      <vt:lpstr>Following an Example in Giving</vt:lpstr>
      <vt:lpstr>PowerPoint Presentation</vt:lpstr>
      <vt:lpstr>Paul’s Confidence About Giving</vt:lpstr>
      <vt:lpstr>Paul’s Confidence About Giving</vt:lpstr>
      <vt:lpstr>PowerPoint Presentation</vt:lpstr>
      <vt:lpstr>Principle of Giving</vt:lpstr>
      <vt:lpstr>Principle of Giving</vt:lpstr>
      <vt:lpstr>Principle of Giving</vt:lpstr>
      <vt:lpstr>PowerPoint Presentation</vt:lpstr>
      <vt:lpstr>Questions for Study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38</cp:revision>
  <dcterms:created xsi:type="dcterms:W3CDTF">2015-06-04T12:54:52Z</dcterms:created>
  <dcterms:modified xsi:type="dcterms:W3CDTF">2026-03-12T20:33:09Z</dcterms:modified>
</cp:coreProperties>
</file>