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375" r:id="rId7"/>
    <p:sldId id="319" r:id="rId8"/>
    <p:sldId id="349" r:id="rId9"/>
    <p:sldId id="376" r:id="rId10"/>
    <p:sldId id="350" r:id="rId11"/>
    <p:sldId id="355" r:id="rId12"/>
    <p:sldId id="377" r:id="rId13"/>
    <p:sldId id="354" r:id="rId14"/>
    <p:sldId id="324" r:id="rId15"/>
    <p:sldId id="283" r:id="rId16"/>
    <p:sldId id="357" r:id="rId17"/>
    <p:sldId id="378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99FF"/>
    <a:srgbClr val="D883FF"/>
    <a:srgbClr val="521B93"/>
    <a:srgbClr val="5A8005"/>
    <a:srgbClr val="CFE0AC"/>
    <a:srgbClr val="C0D09F"/>
    <a:srgbClr val="4D6D04"/>
    <a:srgbClr val="0085E5"/>
    <a:srgbClr val="462107"/>
    <a:srgbClr val="713B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707"/>
    <p:restoredTop sz="94570"/>
  </p:normalViewPr>
  <p:slideViewPr>
    <p:cSldViewPr snapToGrid="0" snapToObjects="1" showGuides="1">
      <p:cViewPr varScale="1">
        <p:scale>
          <a:sx n="106" d="100"/>
          <a:sy n="106" d="100"/>
        </p:scale>
        <p:origin x="8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D595E8-E00C-8FE0-ECDF-3A81E8246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826BCF43-75E2-51CE-E733-41023F6575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935F2752-0B37-7F89-AAA5-7CDD13945B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E86F2C1E-9069-70BE-33E9-CCF7A5C869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8847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D22FC-31DE-FA90-AF14-7F58E1A4C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BC9590E1-E660-6852-5FCA-72E555634A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43C8ADFA-FA6F-66F8-3FA6-16517AB5A0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2B4D3225-8EE5-4BC7-4335-0EBEF5B68B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4127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9845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FA188-EA33-64C0-5B22-B08321D6A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49DE73-56FC-DD25-49F1-3F7DEAE13B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9152B2-7581-4511-28D7-DF0FCEF157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BA50E-A378-741B-0C16-FDBE516FC8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0926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C9AE4-6EC9-0237-A40C-2D032F7BD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E1F7B4-D2E4-8189-1497-23670D2C3F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0622F8-97FA-26D3-DC21-E6E50944F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A40C7E-F7C8-442C-C492-2F54373648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566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C16D8-8A28-F583-FA48-24035183F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016698-155D-C1BA-69F6-9249AC761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8F90F0-88A0-3F4C-2765-61B508E1BE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D6C93-1E49-C7DD-61A6-3FBD40320D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756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34AE0-8025-0EF9-EA20-4786DAE28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4550FA-B70B-6BD7-5BC6-B1CC2C05CF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0E7F6EC-1D7C-7A4B-1F4F-AA04A06E7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1D02B-165B-9F7B-06D8-08657BD10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804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259375-E7D0-7E0C-C8F6-12DF700B0F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DF32AF-8375-9F66-F167-B238C8FF09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6AD8E0-7C5A-BB80-E7E9-A96BEEB5FC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91ED63-FF3C-0962-314D-502398F3A9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2240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DBD2FD">
                <a:alpha val="90000"/>
              </a:srgbClr>
            </a:gs>
            <a:gs pos="45000">
              <a:schemeClr val="accent1">
                <a:lumMod val="5000"/>
                <a:lumOff val="95000"/>
              </a:schemeClr>
            </a:gs>
            <a:gs pos="90000">
              <a:srgbClr val="B899FF">
                <a:alpha val="82000"/>
              </a:srgbClr>
            </a:gs>
            <a:gs pos="98000">
              <a:srgbClr val="521B93">
                <a:alpha val="80000"/>
              </a:srgb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3/10/26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rgbClr val="5A8005"/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C7A6E-5233-F335-63B8-1CAC039CE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ADE62-9B56-50BF-0B28-8BEF89BD0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D223CA-A9E2-F4B4-4DBB-14BC7F9940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593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CA982-C705-B368-D1A2-08F073721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8E4C90E3-C066-90A2-6DA6-330EAA2A2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569794"/>
            <a:ext cx="8824510" cy="155979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Openness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His Ministry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4BF2940-20DD-A5CC-12D0-E4B88A0186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11:29–33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Identification With the People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29–31)</a:t>
            </a:r>
          </a:p>
        </p:txBody>
      </p:sp>
    </p:spTree>
    <p:extLst>
      <p:ext uri="{BB962C8B-B14F-4D97-AF65-F5344CB8AC3E}">
        <p14:creationId xmlns:p14="http://schemas.microsoft.com/office/powerpoint/2010/main" val="15208085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CD9FB-3DAF-B789-0FEA-CE64FBF9A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EB1331A4-72C6-7420-CCAD-6AD0694D2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569794"/>
            <a:ext cx="8824510" cy="1559799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Openness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His Ministry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F6A5EB12-74C1-E329-D27E-72FFF628A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07105"/>
            <a:ext cx="8042275" cy="394406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11:29–33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History of Facing Danger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32–33)</a:t>
            </a:r>
          </a:p>
        </p:txBody>
      </p:sp>
    </p:spTree>
    <p:extLst>
      <p:ext uri="{BB962C8B-B14F-4D97-AF65-F5344CB8AC3E}">
        <p14:creationId xmlns:p14="http://schemas.microsoft.com/office/powerpoint/2010/main" val="1247612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4D9B2-2138-9DE5-DC39-5B1C0731B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07C61-6946-05BB-43E1-43AB5750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353A0-547F-A75A-8D72-2459DA3BBD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76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59822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63" y="1240089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what ways were the false teachers taking advantage of the Corinthians? Why do you suppose they were willing to submit to such treatment?</a:t>
            </a: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2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were Paul, how would you feel about having to defend yourself and your ministry to fellow believers? If you were a member of the church in Corinth, how would you respond to Paul’s defense recorded in this passage?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9EADB-169E-03C4-03CE-140A8BDA2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6D8E1D1C-E50A-ED43-6BB7-3D2EE77A7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203C23E5-67F6-2DFF-018D-99C6B0AD4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3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key word of this passage and why? Is Paul using it in a sarcastic manner?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3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ways in which Christians are “persecuted” in our country today?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3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all the trials Paul lists, which seems the worst to you? What trials have you experienced in your service for Christ?</a:t>
            </a:r>
          </a:p>
        </p:txBody>
      </p:sp>
    </p:spTree>
    <p:extLst>
      <p:ext uri="{BB962C8B-B14F-4D97-AF65-F5344CB8AC3E}">
        <p14:creationId xmlns:p14="http://schemas.microsoft.com/office/powerpoint/2010/main" val="39470285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F31FE-F4CB-E459-A7E3-A0D617CF7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56A14901-0E7C-79DA-C27F-0E85A721B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71854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CE12ADE9-2EFE-CA6C-C620-88BBA8DBD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559" y="1372433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6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a church’s responsibility to the pastor? Does it involve more than providing for his physical needs?</a:t>
            </a:r>
          </a:p>
        </p:txBody>
      </p:sp>
    </p:spTree>
    <p:extLst>
      <p:ext uri="{BB962C8B-B14F-4D97-AF65-F5344CB8AC3E}">
        <p14:creationId xmlns:p14="http://schemas.microsoft.com/office/powerpoint/2010/main" val="3195854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Ministry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11:16–31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06575"/>
            <a:ext cx="8277726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11:30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“If I must needs glory, I will glory of the things which concern mine infirmities.”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appreciate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potential cost of ministry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honor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those who suffer for Christ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examine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credentials of those that lead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75230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Defense of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Ministry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11:16–21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Sarcasm of Paul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16–18)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4F5BA-FFDC-716F-FBE2-FE898C706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4F50CD2B-969E-4420-CEA5-5A2B735D2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5"/>
            <a:ext cx="8824510" cy="175230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Defense of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Ministry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E5B00A58-47D6-DF44-C0E4-BE64FB7A0D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71012"/>
            <a:ext cx="8042275" cy="398016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11:16–21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Foolishness of the Corinthians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19–21)</a:t>
            </a:r>
          </a:p>
        </p:txBody>
      </p:sp>
    </p:spTree>
    <p:extLst>
      <p:ext uri="{BB962C8B-B14F-4D97-AF65-F5344CB8AC3E}">
        <p14:creationId xmlns:p14="http://schemas.microsoft.com/office/powerpoint/2010/main" val="2601515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3E88E-DF43-BE0A-808A-EBF6EFF98F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78FC26D3-ABA5-651A-BFF8-AC8D90674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4"/>
            <a:ext cx="8824510" cy="189668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Suffering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His Ministry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EA2A3E3C-8E80-053F-EA2F-B0A2361DA5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79295"/>
            <a:ext cx="8042275" cy="387187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11:22–28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Seen in Comparison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22–23)</a:t>
            </a:r>
          </a:p>
        </p:txBody>
      </p:sp>
    </p:spTree>
    <p:extLst>
      <p:ext uri="{BB962C8B-B14F-4D97-AF65-F5344CB8AC3E}">
        <p14:creationId xmlns:p14="http://schemas.microsoft.com/office/powerpoint/2010/main" val="4167715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1532B7-321B-DDF6-AEC4-377EAE417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B72F141E-F4CF-6A2C-9D3D-9552775E7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449474"/>
            <a:ext cx="8824510" cy="189668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Paul’s Suffering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His Ministry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B35C702F-A0E2-BA44-CC11-F0BCF646B1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779295"/>
            <a:ext cx="8042275" cy="387187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Corinthians 11:22–28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Viewed Collectively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24–28)</a:t>
            </a:r>
          </a:p>
        </p:txBody>
      </p:sp>
    </p:spTree>
    <p:extLst>
      <p:ext uri="{BB962C8B-B14F-4D97-AF65-F5344CB8AC3E}">
        <p14:creationId xmlns:p14="http://schemas.microsoft.com/office/powerpoint/2010/main" val="11103367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7897</TotalTime>
  <Words>341</Words>
  <Application>Microsoft Macintosh PowerPoint</Application>
  <PresentationFormat>On-screen Show (4:3)</PresentationFormat>
  <Paragraphs>67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News Gothic MT</vt:lpstr>
      <vt:lpstr>Wingdings 2</vt:lpstr>
      <vt:lpstr>Breeze</vt:lpstr>
      <vt:lpstr>Welcome to Sunday School</vt:lpstr>
      <vt:lpstr>Paul’s Ministry  2 Corinthians 11:16–31</vt:lpstr>
      <vt:lpstr>KEY VERSE</vt:lpstr>
      <vt:lpstr>Lesson Objectives</vt:lpstr>
      <vt:lpstr>Paul’s Defense of His Ministry</vt:lpstr>
      <vt:lpstr>Paul’s Defense of His Ministry</vt:lpstr>
      <vt:lpstr>PowerPoint Presentation</vt:lpstr>
      <vt:lpstr>Paul’s Suffering in His Ministry</vt:lpstr>
      <vt:lpstr>Paul’s Suffering in His Ministry</vt:lpstr>
      <vt:lpstr>PowerPoint Presentation</vt:lpstr>
      <vt:lpstr>Paul’s Openness About His Ministry</vt:lpstr>
      <vt:lpstr>Paul’s Openness About His Ministry</vt:lpstr>
      <vt:lpstr>PowerPoint Presentation</vt:lpstr>
      <vt:lpstr>Questions for Study</vt:lpstr>
      <vt:lpstr>Questions for Study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41</cp:revision>
  <dcterms:created xsi:type="dcterms:W3CDTF">2015-06-04T12:54:52Z</dcterms:created>
  <dcterms:modified xsi:type="dcterms:W3CDTF">2026-03-14T14:47:04Z</dcterms:modified>
</cp:coreProperties>
</file>