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"/>
  </p:notesMasterIdLst>
  <p:sldIdLst>
    <p:sldId id="256" r:id="rId2"/>
    <p:sldId id="258" r:id="rId3"/>
    <p:sldId id="259" r:id="rId4"/>
    <p:sldId id="260" r:id="rId5"/>
    <p:sldId id="261" r:id="rId6"/>
    <p:sldId id="346" r:id="rId7"/>
    <p:sldId id="345" r:id="rId8"/>
    <p:sldId id="319" r:id="rId9"/>
    <p:sldId id="343" r:id="rId10"/>
    <p:sldId id="347" r:id="rId11"/>
    <p:sldId id="320" r:id="rId12"/>
    <p:sldId id="324" r:id="rId13"/>
    <p:sldId id="283" r:id="rId14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99FF"/>
    <a:srgbClr val="D883FF"/>
    <a:srgbClr val="521B93"/>
    <a:srgbClr val="5A8005"/>
    <a:srgbClr val="CFE0AC"/>
    <a:srgbClr val="C0D09F"/>
    <a:srgbClr val="4D6D04"/>
    <a:srgbClr val="0085E5"/>
    <a:srgbClr val="462107"/>
    <a:srgbClr val="713B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707"/>
    <p:restoredTop sz="94570"/>
  </p:normalViewPr>
  <p:slideViewPr>
    <p:cSldViewPr snapToGrid="0" snapToObjects="1" showGuides="1">
      <p:cViewPr varScale="1">
        <p:scale>
          <a:sx n="106" d="100"/>
          <a:sy n="106" d="100"/>
        </p:scale>
        <p:origin x="896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9845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791D62-342E-4322-869D-79E7D995BA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1B69C5-8221-5B7B-4108-C9B16A006B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57EB0D-3F12-D5ED-1F3B-F255201E38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9CC1D4-584E-686A-890B-DC76A718C0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3430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6604D1-4C26-F559-72C8-3BE88D9E6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E0F21F-B1C7-0DD8-3061-9491F00E98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93BD6B-84B6-40C7-A2D0-2BF39D4BFA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DCC13E-E2F5-7D61-B50B-58E7A84CC3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88819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F440F8-2F82-95DC-1177-EEB3F70BD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705393-B9F1-C133-D6BD-62967E7002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D2C3DB-5E46-EC6C-F4C6-A686815EA4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9284A2-B2E8-004F-9BF1-BF825D83FB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3132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5C4B65-DE41-3109-99AE-93A0FD31F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54629C-3F09-D97E-B1E3-7F8919BD1A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E890D7-BC60-36C5-5EB2-9D088EB7C6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F93521-7F8A-E12B-907B-B00F29EC18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9166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8000">
              <a:srgbClr val="DBD2FD">
                <a:alpha val="90000"/>
              </a:srgbClr>
            </a:gs>
            <a:gs pos="45000">
              <a:schemeClr val="accent1">
                <a:lumMod val="5000"/>
                <a:lumOff val="95000"/>
              </a:schemeClr>
            </a:gs>
            <a:gs pos="90000">
              <a:srgbClr val="B899FF">
                <a:alpha val="82000"/>
              </a:srgbClr>
            </a:gs>
            <a:gs pos="98000">
              <a:srgbClr val="521B93">
                <a:alpha val="80000"/>
              </a:srgb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rgbClr val="5A8005"/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A27CA9-8A66-34F7-6CBD-9B1AA9604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5A202789-05B1-0A85-DC0C-CFB4C14E0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9832"/>
            <a:ext cx="9143999" cy="1950468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Transformation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the Lord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FD9F5036-9C03-E73F-3E3B-1C53C386E5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800350"/>
            <a:ext cx="8042275" cy="3319522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3:12–18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Becoming Like Jesus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17–18)</a:t>
            </a:r>
          </a:p>
        </p:txBody>
      </p:sp>
    </p:spTree>
    <p:extLst>
      <p:ext uri="{BB962C8B-B14F-4D97-AF65-F5344CB8AC3E}">
        <p14:creationId xmlns:p14="http://schemas.microsoft.com/office/powerpoint/2010/main" val="19207082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362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35758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63" y="1143833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 wrote of “triumph” in Christ. How do you reconcile this with the difficulties he described in chapter 1?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have some in our day “diluted” the Word of God? How can we guard its purity?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value did Moses give to the old covenant, and how did the new covenant surpass it?</a:t>
            </a: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71854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63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can the ministry be described as both difficult and glorious?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what sense do we have “liberty” in Christ?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is Christlikeness achieved in our lives?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Triumph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Christ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2:14–3:18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61" y="1806575"/>
            <a:ext cx="8591550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3:11</a:t>
            </a:r>
            <a:endParaRPr lang="en-US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“For if that which is done away </a:t>
            </a:r>
            <a:r>
              <a:rPr lang="en-US" altLang="en-US" sz="4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</a:t>
            </a: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glorious, much more that which </a:t>
            </a:r>
            <a:r>
              <a:rPr lang="en-US" altLang="en-US" sz="4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remaineth</a:t>
            </a: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glorious.”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grasp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God’s grace is making us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rejoice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liberty God grants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God’s living epistles in the world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86546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Ministry for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Lord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20051"/>
            <a:ext cx="8042275" cy="393112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2:14–3:11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 Savor to Both Saint and Sinner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(2:14–17)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5D50E4-A20F-3306-A002-23F55B894C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F6A2CDD8-8A80-0A9D-022F-097562BA1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86546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Ministry for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Lord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330C6200-7C89-B595-DD5D-F8A694F6B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20051"/>
            <a:ext cx="8042275" cy="393112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2:14–3:11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 Validation of the Gospel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(3:1–3)</a:t>
            </a:r>
          </a:p>
        </p:txBody>
      </p:sp>
    </p:spTree>
    <p:extLst>
      <p:ext uri="{BB962C8B-B14F-4D97-AF65-F5344CB8AC3E}">
        <p14:creationId xmlns:p14="http://schemas.microsoft.com/office/powerpoint/2010/main" val="3670707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816EA-CB5F-B625-4CF8-B1E0DCBA33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48B2FEA0-25BC-834A-8CD6-FB84D744F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86546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Ministry for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Lord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2D0EB7D2-8E3C-2E19-F40B-9CBA154B8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20051"/>
            <a:ext cx="8042275" cy="393112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2:14–3:11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Ministers of the New Covenant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(3:4–11)</a:t>
            </a:r>
          </a:p>
        </p:txBody>
      </p:sp>
    </p:spTree>
    <p:extLst>
      <p:ext uri="{BB962C8B-B14F-4D97-AF65-F5344CB8AC3E}">
        <p14:creationId xmlns:p14="http://schemas.microsoft.com/office/powerpoint/2010/main" val="3411897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5B603-9B3F-A207-302B-FB8DAD421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03533041-B6EE-6F1B-2D6C-F473D507B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9832"/>
            <a:ext cx="9143999" cy="1950468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Transformation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the Lord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8721BF20-469F-6547-3B35-45F3C4B73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800350"/>
            <a:ext cx="8042275" cy="3319522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3:12–18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Intimacy of the New Covenant and Its Contrast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12–16)</a:t>
            </a:r>
          </a:p>
        </p:txBody>
      </p:sp>
    </p:spTree>
    <p:extLst>
      <p:ext uri="{BB962C8B-B14F-4D97-AF65-F5344CB8AC3E}">
        <p14:creationId xmlns:p14="http://schemas.microsoft.com/office/powerpoint/2010/main" val="34322482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2890</TotalTime>
  <Words>270</Words>
  <Application>Microsoft Macintosh PowerPoint</Application>
  <PresentationFormat>On-screen Show (4:3)</PresentationFormat>
  <Paragraphs>53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News Gothic MT</vt:lpstr>
      <vt:lpstr>Wingdings 2</vt:lpstr>
      <vt:lpstr>Breeze</vt:lpstr>
      <vt:lpstr>Welcome to Sunday School</vt:lpstr>
      <vt:lpstr>Our Triumph in Christ  2 Corinthians 2:14–3:18</vt:lpstr>
      <vt:lpstr>KEY VERSE</vt:lpstr>
      <vt:lpstr>Lesson Objectives</vt:lpstr>
      <vt:lpstr>Our Ministry for the Lord</vt:lpstr>
      <vt:lpstr>Our Ministry for the Lord</vt:lpstr>
      <vt:lpstr>Our Ministry for the Lord</vt:lpstr>
      <vt:lpstr>PowerPoint Presentation</vt:lpstr>
      <vt:lpstr>Our Transformation by the Lord</vt:lpstr>
      <vt:lpstr>Our Transformation by the Lord</vt:lpstr>
      <vt:lpstr>PowerPoint Presentation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32</cp:revision>
  <dcterms:created xsi:type="dcterms:W3CDTF">2015-06-04T12:54:52Z</dcterms:created>
  <dcterms:modified xsi:type="dcterms:W3CDTF">2026-03-11T03:19:22Z</dcterms:modified>
</cp:coreProperties>
</file>