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61" r:id="rId6"/>
    <p:sldId id="359" r:id="rId7"/>
    <p:sldId id="358" r:id="rId8"/>
    <p:sldId id="319" r:id="rId9"/>
    <p:sldId id="349" r:id="rId10"/>
    <p:sldId id="361" r:id="rId11"/>
    <p:sldId id="360" r:id="rId12"/>
    <p:sldId id="350" r:id="rId13"/>
    <p:sldId id="355" r:id="rId14"/>
    <p:sldId id="363" r:id="rId15"/>
    <p:sldId id="362" r:id="rId16"/>
    <p:sldId id="354" r:id="rId17"/>
    <p:sldId id="324" r:id="rId18"/>
    <p:sldId id="283" r:id="rId19"/>
    <p:sldId id="357" r:id="rId20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99FF"/>
    <a:srgbClr val="D883FF"/>
    <a:srgbClr val="521B93"/>
    <a:srgbClr val="5A8005"/>
    <a:srgbClr val="CFE0AC"/>
    <a:srgbClr val="C0D09F"/>
    <a:srgbClr val="4D6D04"/>
    <a:srgbClr val="0085E5"/>
    <a:srgbClr val="462107"/>
    <a:srgbClr val="713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07"/>
    <p:restoredTop sz="94570"/>
  </p:normalViewPr>
  <p:slideViewPr>
    <p:cSldViewPr snapToGrid="0" snapToObjects="1" showGuides="1">
      <p:cViewPr varScale="1">
        <p:scale>
          <a:sx n="106" d="100"/>
          <a:sy n="106" d="100"/>
        </p:scale>
        <p:origin x="89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567C2-97D4-8BFA-9451-0521B962F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190F47-5978-E809-F87D-28BDB9C1B9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87A126-72EE-8E2C-58BD-336D3CC50A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C1B319-D72B-B9B4-45C2-E6E7C27165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42799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595E8-E00C-8FE0-ECDF-3A81E8246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826BCF43-75E2-51CE-E733-41023F6575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935F2752-0B37-7F89-AAA5-7CDD13945B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E86F2C1E-9069-70BE-33E9-CCF7A5C869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19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884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984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995323-13A2-5A1C-883F-48C6B83D7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908FB2-0959-056F-F273-E952ECA43E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53687C-BA89-6E64-905E-42B065126A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701F1-93E9-F870-6551-1079A88B16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4854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0B0D3E-3E4C-A7F7-488F-8E7C859D60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8610D0-80AB-A89F-B850-63FB10FBEF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48D4D19-58B7-DE55-1CD3-4F221DFFA8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DDC175-2A5B-549F-D644-1BA581FB96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7483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C9AE4-6EC9-0237-A40C-2D032F7BD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E1F7B4-D2E4-8189-1497-23670D2C3F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0622F8-97FA-26D3-DC21-E6E50944F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A40C7E-F7C8-442C-C492-2F54373648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566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E947B-B3F4-8652-2A2F-EC5A01794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F1E310-7F27-3CE2-1217-3AF0B184A2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B39AA8-F54E-9493-4C4B-79D46A8CF2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2721B7-14C0-360F-CB15-8E9ABB3455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3719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1C5E81-D2C9-AD1C-FF4E-633FFA996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2BB4E1-0C99-F282-B3C0-5669EFFB4A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71EB3F2-6E09-736A-4690-4DE83D17D5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DB6AEE-CA7A-30A0-248C-4D11FDF47E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74837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34AE0-8025-0EF9-EA20-4786DAE28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4550FA-B70B-6BD7-5BC6-B1CC2C05CF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E7F6EC-1D7C-7A4B-1F4F-AA04A06E7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1D02B-165B-9F7B-06D8-08657BD10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8048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49A385-3022-C7E2-33CE-CC38BD993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BDE063-C355-2334-6C3D-2894310738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95AA89-E9C9-3EAC-6402-798BEB435E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58E419-0E29-7562-8FFC-6128C4ADF0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935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rgbClr val="DBD2FD">
                <a:alpha val="90000"/>
              </a:srgbClr>
            </a:gs>
            <a:gs pos="45000">
              <a:schemeClr val="accent1">
                <a:lumMod val="5000"/>
                <a:lumOff val="95000"/>
              </a:schemeClr>
            </a:gs>
            <a:gs pos="90000">
              <a:srgbClr val="B899FF">
                <a:alpha val="82000"/>
              </a:srgbClr>
            </a:gs>
            <a:gs pos="98000">
              <a:srgbClr val="521B93">
                <a:alpha val="8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rgbClr val="5A8005"/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E9FFA-A360-A539-5DC9-14CDF78F8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40DA59FA-C101-D64A-162A-D65557D83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Boasting in the Lord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CDB57AAD-05BC-3072-7945-37CC79472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5:12–17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Because of the Lord of Christ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14–15)</a:t>
            </a:r>
          </a:p>
        </p:txBody>
      </p:sp>
    </p:spTree>
    <p:extLst>
      <p:ext uri="{BB962C8B-B14F-4D97-AF65-F5344CB8AC3E}">
        <p14:creationId xmlns:p14="http://schemas.microsoft.com/office/powerpoint/2010/main" val="286150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F07F3-AB57-216D-5621-AC49A32BF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1D62ED0F-109A-88D9-C3C1-6DBB6B6BA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Boasting in the Lord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4D3F0F38-8BB2-4030-A38C-683737CFB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5:12–17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Due to a Radical Change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16–17)</a:t>
            </a:r>
          </a:p>
        </p:txBody>
      </p:sp>
    </p:spTree>
    <p:extLst>
      <p:ext uri="{BB962C8B-B14F-4D97-AF65-F5344CB8AC3E}">
        <p14:creationId xmlns:p14="http://schemas.microsoft.com/office/powerpoint/2010/main" val="3114639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C7A6E-5233-F335-63B8-1CAC039CE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ADE62-9B56-50BF-0B28-8BEF89BD0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223CA-A9E2-F4B4-4DBB-14BC7F9940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593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CA982-C705-B368-D1A2-08F073721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8E4C90E3-C066-90A2-6DA6-330EAA2A2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for the Lord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F4BF2940-20DD-A5CC-12D0-E4B88A018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5:18–21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Agents of Reconciliation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18–19)</a:t>
            </a:r>
          </a:p>
        </p:txBody>
      </p:sp>
    </p:spTree>
    <p:extLst>
      <p:ext uri="{BB962C8B-B14F-4D97-AF65-F5344CB8AC3E}">
        <p14:creationId xmlns:p14="http://schemas.microsoft.com/office/powerpoint/2010/main" val="15208085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B8885-7D1A-85E0-0238-BE1394B85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5F32EE5C-92F6-7956-4A6E-A46DC6E74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for the Lord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A356EDD7-34D4-CB8A-E2EC-138D7C85C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5:18–21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Ambassadors for Christ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20)</a:t>
            </a:r>
          </a:p>
        </p:txBody>
      </p:sp>
    </p:spTree>
    <p:extLst>
      <p:ext uri="{BB962C8B-B14F-4D97-AF65-F5344CB8AC3E}">
        <p14:creationId xmlns:p14="http://schemas.microsoft.com/office/powerpoint/2010/main" val="5233118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16817-1404-A2B9-3750-813D73E19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397E2585-C250-6F9B-D6D9-90EA5D6D0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for the Lord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1380C16C-55AA-E017-0510-90C656B3B7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5:18–21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the Righteousness of God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21)</a:t>
            </a:r>
          </a:p>
        </p:txBody>
      </p:sp>
    </p:spTree>
    <p:extLst>
      <p:ext uri="{BB962C8B-B14F-4D97-AF65-F5344CB8AC3E}">
        <p14:creationId xmlns:p14="http://schemas.microsoft.com/office/powerpoint/2010/main" val="12903902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4D9B2-2138-9DE5-DC39-5B1C0731B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07C61-6946-05BB-43E1-43AB57501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53A0-547F-A75A-8D72-2459DA3BB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76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35758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1438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did Paul mean by the phrase “accepted of him” in verse 9?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would you do today if you knew you were to stand before “the judgment seat of Christ” tomorrow?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your own words, tell what “reconciliation” means.</a:t>
            </a: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some of the ways to proclaim the “word of reconciliation” to the lost world? Which of these can you be personally involved in?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love is like a multi-faced diamond. What particular aspects of it are prominent in our lesson text?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9EADB-169E-03C4-03CE-140A8BDA2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6D8E1D1C-E50A-ED43-6BB7-3D2EE77A7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203C23E5-67F6-2DFF-018D-99C6B0AD4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6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the necessity and results of being made a new creation in Christ.</a:t>
            </a:r>
          </a:p>
        </p:txBody>
      </p:sp>
    </p:spTree>
    <p:extLst>
      <p:ext uri="{BB962C8B-B14F-4D97-AF65-F5344CB8AC3E}">
        <p14:creationId xmlns:p14="http://schemas.microsoft.com/office/powerpoint/2010/main" val="3947028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 Pleasing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Him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5:9–21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06575"/>
            <a:ext cx="8277726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5:21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“For he hath made him </a:t>
            </a:r>
            <a:r>
              <a:rPr lang="en-US" altLang="en-US" sz="40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</a:t>
            </a: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 for us, who knew no sin; that we might be made the righteousness of God in him.”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begin 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grasp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immensity of reconciliation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our ambition to please God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our Savior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Looking to the Lord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5:9–11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Aiming to Please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9)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61D58-9983-A93D-A963-02CF7EA55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77728FB6-FE25-DA90-8B51-2714135FC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Looking to the Lord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D87257AD-FA91-7FC2-448B-1899EB6184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5:9–11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Foreseeing Judgment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10)</a:t>
            </a:r>
          </a:p>
        </p:txBody>
      </p:sp>
    </p:spTree>
    <p:extLst>
      <p:ext uri="{BB962C8B-B14F-4D97-AF65-F5344CB8AC3E}">
        <p14:creationId xmlns:p14="http://schemas.microsoft.com/office/powerpoint/2010/main" val="1551539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23A1C-4482-C69A-7FCF-64F1D20A3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C4515747-12E0-4340-9C30-888445463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Looking to the Lord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0D2AAEB2-6E60-9AF6-4B63-D3BAAAFA1B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5:9–11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Motivated by Awe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11)</a:t>
            </a:r>
          </a:p>
        </p:txBody>
      </p:sp>
    </p:spTree>
    <p:extLst>
      <p:ext uri="{BB962C8B-B14F-4D97-AF65-F5344CB8AC3E}">
        <p14:creationId xmlns:p14="http://schemas.microsoft.com/office/powerpoint/2010/main" val="1916154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3E88E-DF43-BE0A-808A-EBF6EFF98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78FC26D3-ABA5-651A-BFF8-AC8D90674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3071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Boasting in the Lord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EA2A3E3C-8E80-053F-EA2F-B0A2361DA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06316"/>
            <a:ext cx="8042275" cy="4244855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5:12–17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Risk of Reputation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12–13)</a:t>
            </a:r>
          </a:p>
        </p:txBody>
      </p:sp>
    </p:spTree>
    <p:extLst>
      <p:ext uri="{BB962C8B-B14F-4D97-AF65-F5344CB8AC3E}">
        <p14:creationId xmlns:p14="http://schemas.microsoft.com/office/powerpoint/2010/main" val="41677158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5089</TotalTime>
  <Words>352</Words>
  <Application>Microsoft Macintosh PowerPoint</Application>
  <PresentationFormat>On-screen Show (4:3)</PresentationFormat>
  <Paragraphs>85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News Gothic MT</vt:lpstr>
      <vt:lpstr>Wingdings 2</vt:lpstr>
      <vt:lpstr>Breeze</vt:lpstr>
      <vt:lpstr>Welcome to Sunday School</vt:lpstr>
      <vt:lpstr>Well Pleasing to Him  2 Corinthians 5:9–21</vt:lpstr>
      <vt:lpstr>KEY VERSE</vt:lpstr>
      <vt:lpstr>Lesson Objectives</vt:lpstr>
      <vt:lpstr>Looking to the Lord</vt:lpstr>
      <vt:lpstr>Looking to the Lord</vt:lpstr>
      <vt:lpstr>Looking to the Lord</vt:lpstr>
      <vt:lpstr>PowerPoint Presentation</vt:lpstr>
      <vt:lpstr>Boasting in the Lord</vt:lpstr>
      <vt:lpstr>Boasting in the Lord</vt:lpstr>
      <vt:lpstr>Boasting in the Lord</vt:lpstr>
      <vt:lpstr>PowerPoint Presentation</vt:lpstr>
      <vt:lpstr>Working for the Lord</vt:lpstr>
      <vt:lpstr>Working for the Lord</vt:lpstr>
      <vt:lpstr>Working for the Lord</vt:lpstr>
      <vt:lpstr>PowerPoint Presentation</vt:lpstr>
      <vt:lpstr>Questions for Study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34</cp:revision>
  <dcterms:created xsi:type="dcterms:W3CDTF">2015-06-04T12:54:52Z</dcterms:created>
  <dcterms:modified xsi:type="dcterms:W3CDTF">2026-03-12T15:58:36Z</dcterms:modified>
</cp:coreProperties>
</file>